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62" r:id="rId5"/>
  </p:sldMasterIdLst>
  <p:notesMasterIdLst>
    <p:notesMasterId r:id="rId85"/>
  </p:notesMasterIdLst>
  <p:sldIdLst>
    <p:sldId id="256" r:id="rId6"/>
    <p:sldId id="257" r:id="rId7"/>
    <p:sldId id="260" r:id="rId8"/>
    <p:sldId id="934" r:id="rId9"/>
    <p:sldId id="301" r:id="rId10"/>
    <p:sldId id="258" r:id="rId11"/>
    <p:sldId id="306" r:id="rId12"/>
    <p:sldId id="284" r:id="rId13"/>
    <p:sldId id="308" r:id="rId14"/>
    <p:sldId id="302" r:id="rId15"/>
    <p:sldId id="259" r:id="rId16"/>
    <p:sldId id="322" r:id="rId17"/>
    <p:sldId id="300" r:id="rId18"/>
    <p:sldId id="537" r:id="rId19"/>
    <p:sldId id="325" r:id="rId20"/>
    <p:sldId id="330" r:id="rId21"/>
    <p:sldId id="328" r:id="rId22"/>
    <p:sldId id="933" r:id="rId23"/>
    <p:sldId id="276" r:id="rId24"/>
    <p:sldId id="538" r:id="rId25"/>
    <p:sldId id="311" r:id="rId26"/>
    <p:sldId id="314" r:id="rId27"/>
    <p:sldId id="313" r:id="rId28"/>
    <p:sldId id="315" r:id="rId29"/>
    <p:sldId id="323" r:id="rId30"/>
    <p:sldId id="324" r:id="rId31"/>
    <p:sldId id="917" r:id="rId32"/>
    <p:sldId id="539" r:id="rId33"/>
    <p:sldId id="277" r:id="rId34"/>
    <p:sldId id="540" r:id="rId35"/>
    <p:sldId id="350" r:id="rId36"/>
    <p:sldId id="351" r:id="rId37"/>
    <p:sldId id="352" r:id="rId38"/>
    <p:sldId id="331" r:id="rId39"/>
    <p:sldId id="348" r:id="rId40"/>
    <p:sldId id="333" r:id="rId41"/>
    <p:sldId id="263" r:id="rId42"/>
    <p:sldId id="543" r:id="rId43"/>
    <p:sldId id="544" r:id="rId44"/>
    <p:sldId id="916" r:id="rId45"/>
    <p:sldId id="545" r:id="rId46"/>
    <p:sldId id="546" r:id="rId47"/>
    <p:sldId id="925" r:id="rId48"/>
    <p:sldId id="926" r:id="rId49"/>
    <p:sldId id="920" r:id="rId50"/>
    <p:sldId id="927" r:id="rId51"/>
    <p:sldId id="928" r:id="rId52"/>
    <p:sldId id="931" r:id="rId53"/>
    <p:sldId id="929" r:id="rId54"/>
    <p:sldId id="930" r:id="rId55"/>
    <p:sldId id="932" r:id="rId56"/>
    <p:sldId id="542" r:id="rId57"/>
    <p:sldId id="283" r:id="rId58"/>
    <p:sldId id="353" r:id="rId59"/>
    <p:sldId id="354" r:id="rId60"/>
    <p:sldId id="915" r:id="rId61"/>
    <p:sldId id="267" r:id="rId62"/>
    <p:sldId id="355" r:id="rId63"/>
    <p:sldId id="349" r:id="rId64"/>
    <p:sldId id="356" r:id="rId65"/>
    <p:sldId id="357" r:id="rId66"/>
    <p:sldId id="358" r:id="rId67"/>
    <p:sldId id="359" r:id="rId68"/>
    <p:sldId id="360" r:id="rId69"/>
    <p:sldId id="533" r:id="rId70"/>
    <p:sldId id="534" r:id="rId71"/>
    <p:sldId id="535" r:id="rId72"/>
    <p:sldId id="337" r:id="rId73"/>
    <p:sldId id="918" r:id="rId74"/>
    <p:sldId id="919" r:id="rId75"/>
    <p:sldId id="340" r:id="rId76"/>
    <p:sldId id="342" r:id="rId77"/>
    <p:sldId id="343" r:id="rId78"/>
    <p:sldId id="344" r:id="rId79"/>
    <p:sldId id="345" r:id="rId80"/>
    <p:sldId id="346" r:id="rId81"/>
    <p:sldId id="318" r:id="rId82"/>
    <p:sldId id="319" r:id="rId83"/>
    <p:sldId id="270" r:id="rId84"/>
  </p:sldIdLst>
  <p:sldSz cx="12192000" cy="6858000"/>
  <p:notesSz cx="6797675" cy="9926638"/>
  <p:custDataLst>
    <p:tags r:id="rId8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ke Duyck" initials="JD" lastIdx="5" clrIdx="0">
    <p:extLst>
      <p:ext uri="{19B8F6BF-5375-455C-9EA6-DF929625EA0E}">
        <p15:presenceInfo xmlns:p15="http://schemas.microsoft.com/office/powerpoint/2012/main" userId="S-1-5-21-2123780637-82641590-1866013658-16128" providerId="AD"/>
      </p:ext>
    </p:extLst>
  </p:cmAuthor>
  <p:cmAuthor id="2" name="Ellen Palmers" initials="EP" lastIdx="4" clrIdx="1">
    <p:extLst>
      <p:ext uri="{19B8F6BF-5375-455C-9EA6-DF929625EA0E}">
        <p15:presenceInfo xmlns:p15="http://schemas.microsoft.com/office/powerpoint/2012/main" userId="S-1-5-21-4060015860-3155939536-3220560164-577662" providerId="AD"/>
      </p:ext>
    </p:extLst>
  </p:cmAuthor>
  <p:cmAuthor id="3" name="Pauline Devos" initials="PD" lastIdx="2" clrIdx="2">
    <p:extLst>
      <p:ext uri="{19B8F6BF-5375-455C-9EA6-DF929625EA0E}">
        <p15:presenceInfo xmlns:p15="http://schemas.microsoft.com/office/powerpoint/2012/main" userId="Pauline Dev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3D92D7-4285-4068-B611-20FE68F27EFF}" v="359" dt="2021-12-05T22:47:22.74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73796" autoAdjust="0"/>
  </p:normalViewPr>
  <p:slideViewPr>
    <p:cSldViewPr snapToGrid="0">
      <p:cViewPr varScale="1">
        <p:scale>
          <a:sx n="117" d="100"/>
          <a:sy n="117" d="100"/>
        </p:scale>
        <p:origin x="252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Devos" userId="5fd02455-0932-491a-9886-24d1584873ee" providerId="ADAL" clId="{703D92D7-4285-4068-B611-20FE68F27EFF}"/>
    <pc:docChg chg="undo redo custSel addSld delSld modSld sldOrd">
      <pc:chgData name="Pauline Devos" userId="5fd02455-0932-491a-9886-24d1584873ee" providerId="ADAL" clId="{703D92D7-4285-4068-B611-20FE68F27EFF}" dt="2021-12-06T11:23:51.329" v="11937" actId="20577"/>
      <pc:docMkLst>
        <pc:docMk/>
      </pc:docMkLst>
      <pc:sldChg chg="modSp mod">
        <pc:chgData name="Pauline Devos" userId="5fd02455-0932-491a-9886-24d1584873ee" providerId="ADAL" clId="{703D92D7-4285-4068-B611-20FE68F27EFF}" dt="2021-11-10T15:31:41.011" v="7" actId="20577"/>
        <pc:sldMkLst>
          <pc:docMk/>
          <pc:sldMk cId="0" sldId="257"/>
        </pc:sldMkLst>
        <pc:spChg chg="mod">
          <ac:chgData name="Pauline Devos" userId="5fd02455-0932-491a-9886-24d1584873ee" providerId="ADAL" clId="{703D92D7-4285-4068-B611-20FE68F27EFF}" dt="2021-11-10T15:31:41.011" v="7" actId="20577"/>
          <ac:spMkLst>
            <pc:docMk/>
            <pc:sldMk cId="0" sldId="257"/>
            <ac:spMk id="92" creationId="{00000000-0000-0000-0000-000000000000}"/>
          </ac:spMkLst>
        </pc:spChg>
      </pc:sldChg>
      <pc:sldChg chg="modSp mod modNotesTx">
        <pc:chgData name="Pauline Devos" userId="5fd02455-0932-491a-9886-24d1584873ee" providerId="ADAL" clId="{703D92D7-4285-4068-B611-20FE68F27EFF}" dt="2021-11-17T18:09:27.658" v="8850" actId="20577"/>
        <pc:sldMkLst>
          <pc:docMk/>
          <pc:sldMk cId="0" sldId="258"/>
        </pc:sldMkLst>
        <pc:spChg chg="mod">
          <ac:chgData name="Pauline Devos" userId="5fd02455-0932-491a-9886-24d1584873ee" providerId="ADAL" clId="{703D92D7-4285-4068-B611-20FE68F27EFF}" dt="2021-11-12T09:50:12.465" v="308" actId="20577"/>
          <ac:spMkLst>
            <pc:docMk/>
            <pc:sldMk cId="0" sldId="258"/>
            <ac:spMk id="100" creationId="{00000000-0000-0000-0000-000000000000}"/>
          </ac:spMkLst>
        </pc:spChg>
        <pc:graphicFrameChg chg="mod modGraphic">
          <ac:chgData name="Pauline Devos" userId="5fd02455-0932-491a-9886-24d1584873ee" providerId="ADAL" clId="{703D92D7-4285-4068-B611-20FE68F27EFF}" dt="2021-11-17T18:06:25.025" v="8717" actId="20577"/>
          <ac:graphicFrameMkLst>
            <pc:docMk/>
            <pc:sldMk cId="0" sldId="258"/>
            <ac:graphicFrameMk id="3" creationId="{F357EC90-7CEA-4B64-BF73-C558DC12AA32}"/>
          </ac:graphicFrameMkLst>
        </pc:graphicFrameChg>
      </pc:sldChg>
      <pc:sldChg chg="addSp delSp modSp mod modNotesTx">
        <pc:chgData name="Pauline Devos" userId="5fd02455-0932-491a-9886-24d1584873ee" providerId="ADAL" clId="{703D92D7-4285-4068-B611-20FE68F27EFF}" dt="2021-11-18T11:00:49.813" v="11644"/>
        <pc:sldMkLst>
          <pc:docMk/>
          <pc:sldMk cId="0" sldId="260"/>
        </pc:sldMkLst>
        <pc:spChg chg="add mod">
          <ac:chgData name="Pauline Devos" userId="5fd02455-0932-491a-9886-24d1584873ee" providerId="ADAL" clId="{703D92D7-4285-4068-B611-20FE68F27EFF}" dt="2021-11-15T17:54:00.160" v="5025" actId="20577"/>
          <ac:spMkLst>
            <pc:docMk/>
            <pc:sldMk cId="0" sldId="260"/>
            <ac:spMk id="2" creationId="{CA01BB64-D49B-4DFD-AF2C-8959E7647AC8}"/>
          </ac:spMkLst>
        </pc:spChg>
        <pc:spChg chg="mod">
          <ac:chgData name="Pauline Devos" userId="5fd02455-0932-491a-9886-24d1584873ee" providerId="ADAL" clId="{703D92D7-4285-4068-B611-20FE68F27EFF}" dt="2021-11-17T21:52:49.968" v="11326" actId="1076"/>
          <ac:spMkLst>
            <pc:docMk/>
            <pc:sldMk cId="0" sldId="260"/>
            <ac:spMk id="5" creationId="{106251A2-3917-4AC0-95EA-965EAF33D60C}"/>
          </ac:spMkLst>
        </pc:spChg>
        <pc:spChg chg="mod">
          <ac:chgData name="Pauline Devos" userId="5fd02455-0932-491a-9886-24d1584873ee" providerId="ADAL" clId="{703D92D7-4285-4068-B611-20FE68F27EFF}" dt="2021-11-15T17:55:05.592" v="5047" actId="20577"/>
          <ac:spMkLst>
            <pc:docMk/>
            <pc:sldMk cId="0" sldId="260"/>
            <ac:spMk id="117" creationId="{00000000-0000-0000-0000-000000000000}"/>
          </ac:spMkLst>
        </pc:spChg>
        <pc:graphicFrameChg chg="add del mod">
          <ac:chgData name="Pauline Devos" userId="5fd02455-0932-491a-9886-24d1584873ee" providerId="ADAL" clId="{703D92D7-4285-4068-B611-20FE68F27EFF}" dt="2021-11-12T09:42:17.272" v="26"/>
          <ac:graphicFrameMkLst>
            <pc:docMk/>
            <pc:sldMk cId="0" sldId="260"/>
            <ac:graphicFrameMk id="2" creationId="{09C96A23-3A50-48D8-B2CD-5A93F78607E2}"/>
          </ac:graphicFrameMkLst>
        </pc:graphicFrameChg>
        <pc:graphicFrameChg chg="add del mod">
          <ac:chgData name="Pauline Devos" userId="5fd02455-0932-491a-9886-24d1584873ee" providerId="ADAL" clId="{703D92D7-4285-4068-B611-20FE68F27EFF}" dt="2021-11-12T09:42:50.703" v="31" actId="478"/>
          <ac:graphicFrameMkLst>
            <pc:docMk/>
            <pc:sldMk cId="0" sldId="260"/>
            <ac:graphicFrameMk id="3" creationId="{EAED1D92-52B5-4D10-9ED5-11E219C02F5F}"/>
          </ac:graphicFrameMkLst>
        </pc:graphicFrameChg>
        <pc:graphicFrameChg chg="add del mod">
          <ac:chgData name="Pauline Devos" userId="5fd02455-0932-491a-9886-24d1584873ee" providerId="ADAL" clId="{703D92D7-4285-4068-B611-20FE68F27EFF}" dt="2021-11-12T09:43:46.289" v="37"/>
          <ac:graphicFrameMkLst>
            <pc:docMk/>
            <pc:sldMk cId="0" sldId="260"/>
            <ac:graphicFrameMk id="7" creationId="{830C1B5B-00A3-4C44-9A8A-CB920F995C30}"/>
          </ac:graphicFrameMkLst>
        </pc:graphicFrameChg>
        <pc:graphicFrameChg chg="add del mod">
          <ac:chgData name="Pauline Devos" userId="5fd02455-0932-491a-9886-24d1584873ee" providerId="ADAL" clId="{703D92D7-4285-4068-B611-20FE68F27EFF}" dt="2021-11-12T12:16:26.750" v="379" actId="478"/>
          <ac:graphicFrameMkLst>
            <pc:docMk/>
            <pc:sldMk cId="0" sldId="260"/>
            <ac:graphicFrameMk id="8" creationId="{46470992-96E9-4D78-B9E5-E4146135D60F}"/>
          </ac:graphicFrameMkLst>
        </pc:graphicFrameChg>
        <pc:graphicFrameChg chg="add del mod">
          <ac:chgData name="Pauline Devos" userId="5fd02455-0932-491a-9886-24d1584873ee" providerId="ADAL" clId="{703D92D7-4285-4068-B611-20FE68F27EFF}" dt="2021-11-12T12:19:39.835" v="383"/>
          <ac:graphicFrameMkLst>
            <pc:docMk/>
            <pc:sldMk cId="0" sldId="260"/>
            <ac:graphicFrameMk id="9" creationId="{3461AF38-2697-48D0-94E1-DE9DF7CF771C}"/>
          </ac:graphicFrameMkLst>
        </pc:graphicFrameChg>
        <pc:graphicFrameChg chg="add del mod">
          <ac:chgData name="Pauline Devos" userId="5fd02455-0932-491a-9886-24d1584873ee" providerId="ADAL" clId="{703D92D7-4285-4068-B611-20FE68F27EFF}" dt="2021-11-15T14:25:38.609" v="2631" actId="478"/>
          <ac:graphicFrameMkLst>
            <pc:docMk/>
            <pc:sldMk cId="0" sldId="260"/>
            <ac:graphicFrameMk id="10" creationId="{B7C1F16E-055D-448E-B67F-A10C7BD80E1F}"/>
          </ac:graphicFrameMkLst>
        </pc:graphicFrameChg>
        <pc:picChg chg="mod">
          <ac:chgData name="Pauline Devos" userId="5fd02455-0932-491a-9886-24d1584873ee" providerId="ADAL" clId="{703D92D7-4285-4068-B611-20FE68F27EFF}" dt="2021-11-17T21:52:53.691" v="11327" actId="1076"/>
          <ac:picMkLst>
            <pc:docMk/>
            <pc:sldMk cId="0" sldId="260"/>
            <ac:picMk id="4" creationId="{20454BAA-F7E9-4D1D-B196-0CD8713AF6C5}"/>
          </ac:picMkLst>
        </pc:picChg>
        <pc:picChg chg="del">
          <ac:chgData name="Pauline Devos" userId="5fd02455-0932-491a-9886-24d1584873ee" providerId="ADAL" clId="{703D92D7-4285-4068-B611-20FE68F27EFF}" dt="2021-11-12T09:38:44.969" v="8" actId="478"/>
          <ac:picMkLst>
            <pc:docMk/>
            <pc:sldMk cId="0" sldId="260"/>
            <ac:picMk id="6" creationId="{2EBCBF63-7C16-4381-9D9A-1DBDB23B83E2}"/>
          </ac:picMkLst>
        </pc:picChg>
      </pc:sldChg>
      <pc:sldChg chg="modSp mod modNotesTx">
        <pc:chgData name="Pauline Devos" userId="5fd02455-0932-491a-9886-24d1584873ee" providerId="ADAL" clId="{703D92D7-4285-4068-B611-20FE68F27EFF}" dt="2021-11-15T15:33:41.441" v="3884" actId="20577"/>
        <pc:sldMkLst>
          <pc:docMk/>
          <pc:sldMk cId="0" sldId="263"/>
        </pc:sldMkLst>
        <pc:spChg chg="mod">
          <ac:chgData name="Pauline Devos" userId="5fd02455-0932-491a-9886-24d1584873ee" providerId="ADAL" clId="{703D92D7-4285-4068-B611-20FE68F27EFF}" dt="2021-11-15T15:25:37.592" v="3762" actId="403"/>
          <ac:spMkLst>
            <pc:docMk/>
            <pc:sldMk cId="0" sldId="263"/>
            <ac:spMk id="146" creationId="{00000000-0000-0000-0000-000000000000}"/>
          </ac:spMkLst>
        </pc:spChg>
        <pc:spChg chg="mod">
          <ac:chgData name="Pauline Devos" userId="5fd02455-0932-491a-9886-24d1584873ee" providerId="ADAL" clId="{703D92D7-4285-4068-B611-20FE68F27EFF}" dt="2021-11-15T15:25:28.099" v="3759" actId="6549"/>
          <ac:spMkLst>
            <pc:docMk/>
            <pc:sldMk cId="0" sldId="263"/>
            <ac:spMk id="147" creationId="{00000000-0000-0000-0000-000000000000}"/>
          </ac:spMkLst>
        </pc:spChg>
        <pc:spChg chg="mod">
          <ac:chgData name="Pauline Devos" userId="5fd02455-0932-491a-9886-24d1584873ee" providerId="ADAL" clId="{703D92D7-4285-4068-B611-20FE68F27EFF}" dt="2021-11-15T15:24:53.748" v="3728" actId="20577"/>
          <ac:spMkLst>
            <pc:docMk/>
            <pc:sldMk cId="0" sldId="263"/>
            <ac:spMk id="148" creationId="{00000000-0000-0000-0000-000000000000}"/>
          </ac:spMkLst>
        </pc:spChg>
      </pc:sldChg>
      <pc:sldChg chg="modSp mod">
        <pc:chgData name="Pauline Devos" userId="5fd02455-0932-491a-9886-24d1584873ee" providerId="ADAL" clId="{703D92D7-4285-4068-B611-20FE68F27EFF}" dt="2021-11-15T15:27:21.378" v="3770" actId="1076"/>
        <pc:sldMkLst>
          <pc:docMk/>
          <pc:sldMk cId="0" sldId="267"/>
        </pc:sldMkLst>
        <pc:spChg chg="mod">
          <ac:chgData name="Pauline Devos" userId="5fd02455-0932-491a-9886-24d1584873ee" providerId="ADAL" clId="{703D92D7-4285-4068-B611-20FE68F27EFF}" dt="2021-11-15T15:27:16.901" v="3769" actId="20577"/>
          <ac:spMkLst>
            <pc:docMk/>
            <pc:sldMk cId="0" sldId="267"/>
            <ac:spMk id="183" creationId="{00000000-0000-0000-0000-000000000000}"/>
          </ac:spMkLst>
        </pc:spChg>
        <pc:spChg chg="mod">
          <ac:chgData name="Pauline Devos" userId="5fd02455-0932-491a-9886-24d1584873ee" providerId="ADAL" clId="{703D92D7-4285-4068-B611-20FE68F27EFF}" dt="2021-11-15T15:27:21.378" v="3770" actId="1076"/>
          <ac:spMkLst>
            <pc:docMk/>
            <pc:sldMk cId="0" sldId="267"/>
            <ac:spMk id="184" creationId="{00000000-0000-0000-0000-000000000000}"/>
          </ac:spMkLst>
        </pc:spChg>
        <pc:spChg chg="mod">
          <ac:chgData name="Pauline Devos" userId="5fd02455-0932-491a-9886-24d1584873ee" providerId="ADAL" clId="{703D92D7-4285-4068-B611-20FE68F27EFF}" dt="2021-11-15T15:26:40.497" v="3764" actId="20577"/>
          <ac:spMkLst>
            <pc:docMk/>
            <pc:sldMk cId="0" sldId="267"/>
            <ac:spMk id="185" creationId="{00000000-0000-0000-0000-000000000000}"/>
          </ac:spMkLst>
        </pc:spChg>
      </pc:sldChg>
      <pc:sldChg chg="del">
        <pc:chgData name="Pauline Devos" userId="5fd02455-0932-491a-9886-24d1584873ee" providerId="ADAL" clId="{703D92D7-4285-4068-B611-20FE68F27EFF}" dt="2021-11-15T15:27:51.824" v="3771" actId="47"/>
        <pc:sldMkLst>
          <pc:docMk/>
          <pc:sldMk cId="2669845781" sldId="271"/>
        </pc:sldMkLst>
      </pc:sldChg>
      <pc:sldChg chg="addSp delSp modSp mod modNotesTx">
        <pc:chgData name="Pauline Devos" userId="5fd02455-0932-491a-9886-24d1584873ee" providerId="ADAL" clId="{703D92D7-4285-4068-B611-20FE68F27EFF}" dt="2021-11-17T18:46:53.811" v="9527" actId="20577"/>
        <pc:sldMkLst>
          <pc:docMk/>
          <pc:sldMk cId="3694764257" sldId="276"/>
        </pc:sldMkLst>
        <pc:spChg chg="del mod">
          <ac:chgData name="Pauline Devos" userId="5fd02455-0932-491a-9886-24d1584873ee" providerId="ADAL" clId="{703D92D7-4285-4068-B611-20FE68F27EFF}" dt="2021-11-14T21:26:57.286" v="1616"/>
          <ac:spMkLst>
            <pc:docMk/>
            <pc:sldMk cId="3694764257" sldId="276"/>
            <ac:spMk id="5" creationId="{4699E5A3-DAA8-4054-AF45-4CCD868EF59C}"/>
          </ac:spMkLst>
        </pc:spChg>
        <pc:spChg chg="add mod">
          <ac:chgData name="Pauline Devos" userId="5fd02455-0932-491a-9886-24d1584873ee" providerId="ADAL" clId="{703D92D7-4285-4068-B611-20FE68F27EFF}" dt="2021-11-12T15:06:27.541" v="1544" actId="14100"/>
          <ac:spMkLst>
            <pc:docMk/>
            <pc:sldMk cId="3694764257" sldId="276"/>
            <ac:spMk id="9" creationId="{1658C984-61DF-4851-86BA-85632E06B636}"/>
          </ac:spMkLst>
        </pc:spChg>
        <pc:spChg chg="add mod">
          <ac:chgData name="Pauline Devos" userId="5fd02455-0932-491a-9886-24d1584873ee" providerId="ADAL" clId="{703D92D7-4285-4068-B611-20FE68F27EFF}" dt="2021-11-14T21:26:57.286" v="1616"/>
          <ac:spMkLst>
            <pc:docMk/>
            <pc:sldMk cId="3694764257" sldId="276"/>
            <ac:spMk id="11" creationId="{F2E70059-9929-4D7C-AB9F-831DFE20FB6F}"/>
          </ac:spMkLst>
        </pc:spChg>
        <pc:spChg chg="del">
          <ac:chgData name="Pauline Devos" userId="5fd02455-0932-491a-9886-24d1584873ee" providerId="ADAL" clId="{703D92D7-4285-4068-B611-20FE68F27EFF}" dt="2021-11-12T14:48:03.405" v="1522" actId="478"/>
          <ac:spMkLst>
            <pc:docMk/>
            <pc:sldMk cId="3694764257" sldId="276"/>
            <ac:spMk id="13" creationId="{04908321-0BDA-49C7-AA87-DCDE09D49155}"/>
          </ac:spMkLst>
        </pc:spChg>
        <pc:picChg chg="add mod modCrop">
          <ac:chgData name="Pauline Devos" userId="5fd02455-0932-491a-9886-24d1584873ee" providerId="ADAL" clId="{703D92D7-4285-4068-B611-20FE68F27EFF}" dt="2021-11-12T15:06:22.297" v="1542" actId="1076"/>
          <ac:picMkLst>
            <pc:docMk/>
            <pc:sldMk cId="3694764257" sldId="276"/>
            <ac:picMk id="7" creationId="{D60D0983-1715-49C5-AB8D-F6669ECEBB00}"/>
          </ac:picMkLst>
        </pc:picChg>
        <pc:picChg chg="del">
          <ac:chgData name="Pauline Devos" userId="5fd02455-0932-491a-9886-24d1584873ee" providerId="ADAL" clId="{703D92D7-4285-4068-B611-20FE68F27EFF}" dt="2021-11-12T14:48:00.152" v="1521" actId="478"/>
          <ac:picMkLst>
            <pc:docMk/>
            <pc:sldMk cId="3694764257" sldId="276"/>
            <ac:picMk id="8" creationId="{FC43BDA7-43DB-4E30-A387-E3D09984266A}"/>
          </ac:picMkLst>
        </pc:picChg>
        <pc:picChg chg="del">
          <ac:chgData name="Pauline Devos" userId="5fd02455-0932-491a-9886-24d1584873ee" providerId="ADAL" clId="{703D92D7-4285-4068-B611-20FE68F27EFF}" dt="2021-11-12T14:48:05.543" v="1523" actId="478"/>
          <ac:picMkLst>
            <pc:docMk/>
            <pc:sldMk cId="3694764257" sldId="276"/>
            <ac:picMk id="12" creationId="{4CDAB58B-9D21-4DB5-8C05-CD90DF3A9137}"/>
          </ac:picMkLst>
        </pc:picChg>
        <pc:picChg chg="add mod modCrop">
          <ac:chgData name="Pauline Devos" userId="5fd02455-0932-491a-9886-24d1584873ee" providerId="ADAL" clId="{703D92D7-4285-4068-B611-20FE68F27EFF}" dt="2021-11-12T15:05:28.416" v="1536" actId="14100"/>
          <ac:picMkLst>
            <pc:docMk/>
            <pc:sldMk cId="3694764257" sldId="276"/>
            <ac:picMk id="14" creationId="{029AC600-9E83-4392-AF29-6E6F8E5E94D5}"/>
          </ac:picMkLst>
        </pc:picChg>
      </pc:sldChg>
      <pc:sldChg chg="modSp mod modNotesTx">
        <pc:chgData name="Pauline Devos" userId="5fd02455-0932-491a-9886-24d1584873ee" providerId="ADAL" clId="{703D92D7-4285-4068-B611-20FE68F27EFF}" dt="2021-11-17T20:06:45.112" v="10200" actId="20577"/>
        <pc:sldMkLst>
          <pc:docMk/>
          <pc:sldMk cId="2718163540" sldId="277"/>
        </pc:sldMkLst>
        <pc:spChg chg="mod">
          <ac:chgData name="Pauline Devos" userId="5fd02455-0932-491a-9886-24d1584873ee" providerId="ADAL" clId="{703D92D7-4285-4068-B611-20FE68F27EFF}" dt="2021-11-15T14:40:37.568" v="3631" actId="20577"/>
          <ac:spMkLst>
            <pc:docMk/>
            <pc:sldMk cId="2718163540" sldId="277"/>
            <ac:spMk id="2" creationId="{7FA2F3FE-6F7C-48B8-B033-2B5BA64CB248}"/>
          </ac:spMkLst>
        </pc:spChg>
        <pc:spChg chg="mod">
          <ac:chgData name="Pauline Devos" userId="5fd02455-0932-491a-9886-24d1584873ee" providerId="ADAL" clId="{703D92D7-4285-4068-B611-20FE68F27EFF}" dt="2021-11-17T20:02:40.711" v="10128" actId="207"/>
          <ac:spMkLst>
            <pc:docMk/>
            <pc:sldMk cId="2718163540" sldId="277"/>
            <ac:spMk id="3" creationId="{8506A601-1233-48E2-86BD-9C939CE2EBF6}"/>
          </ac:spMkLst>
        </pc:spChg>
        <pc:spChg chg="mod">
          <ac:chgData name="Pauline Devos" userId="5fd02455-0932-491a-9886-24d1584873ee" providerId="ADAL" clId="{703D92D7-4285-4068-B611-20FE68F27EFF}" dt="2021-11-15T14:40:48.729" v="3654" actId="20577"/>
          <ac:spMkLst>
            <pc:docMk/>
            <pc:sldMk cId="2718163540" sldId="277"/>
            <ac:spMk id="8" creationId="{B559B824-93C9-4009-962C-DB06E1DA90C0}"/>
          </ac:spMkLst>
        </pc:spChg>
      </pc:sldChg>
      <pc:sldChg chg="modNotesTx">
        <pc:chgData name="Pauline Devos" userId="5fd02455-0932-491a-9886-24d1584873ee" providerId="ADAL" clId="{703D92D7-4285-4068-B611-20FE68F27EFF}" dt="2021-11-18T10:58:04.358" v="11640" actId="20577"/>
        <pc:sldMkLst>
          <pc:docMk/>
          <pc:sldMk cId="990410694" sldId="284"/>
        </pc:sldMkLst>
      </pc:sldChg>
      <pc:sldChg chg="addSp delSp modSp mod modNotesTx">
        <pc:chgData name="Pauline Devos" userId="5fd02455-0932-491a-9886-24d1584873ee" providerId="ADAL" clId="{703D92D7-4285-4068-B611-20FE68F27EFF}" dt="2021-11-17T18:18:11.389" v="9017" actId="20577"/>
        <pc:sldMkLst>
          <pc:docMk/>
          <pc:sldMk cId="2880069199" sldId="300"/>
        </pc:sldMkLst>
        <pc:spChg chg="add mod">
          <ac:chgData name="Pauline Devos" userId="5fd02455-0932-491a-9886-24d1584873ee" providerId="ADAL" clId="{703D92D7-4285-4068-B611-20FE68F27EFF}" dt="2021-11-12T12:53:43.366" v="1245" actId="1076"/>
          <ac:spMkLst>
            <pc:docMk/>
            <pc:sldMk cId="2880069199" sldId="300"/>
            <ac:spMk id="6" creationId="{B7CD4335-D245-4065-9900-11F7E25A1D5A}"/>
          </ac:spMkLst>
        </pc:spChg>
        <pc:spChg chg="mod">
          <ac:chgData name="Pauline Devos" userId="5fd02455-0932-491a-9886-24d1584873ee" providerId="ADAL" clId="{703D92D7-4285-4068-B611-20FE68F27EFF}" dt="2021-11-17T18:17:04.127" v="8895" actId="20577"/>
          <ac:spMkLst>
            <pc:docMk/>
            <pc:sldMk cId="2880069199" sldId="300"/>
            <ac:spMk id="154" creationId="{00000000-0000-0000-0000-000000000000}"/>
          </ac:spMkLst>
        </pc:spChg>
        <pc:graphicFrameChg chg="add del mod">
          <ac:chgData name="Pauline Devos" userId="5fd02455-0932-491a-9886-24d1584873ee" providerId="ADAL" clId="{703D92D7-4285-4068-B611-20FE68F27EFF}" dt="2021-11-12T12:58:37.393" v="1285" actId="478"/>
          <ac:graphicFrameMkLst>
            <pc:docMk/>
            <pc:sldMk cId="2880069199" sldId="300"/>
            <ac:graphicFrameMk id="2" creationId="{20D155FA-398C-4068-955C-718315637EE6}"/>
          </ac:graphicFrameMkLst>
        </pc:graphicFrameChg>
        <pc:graphicFrameChg chg="mod modGraphic">
          <ac:chgData name="Pauline Devos" userId="5fd02455-0932-491a-9886-24d1584873ee" providerId="ADAL" clId="{703D92D7-4285-4068-B611-20FE68F27EFF}" dt="2021-11-12T14:17:05.555" v="1388" actId="20577"/>
          <ac:graphicFrameMkLst>
            <pc:docMk/>
            <pc:sldMk cId="2880069199" sldId="300"/>
            <ac:graphicFrameMk id="4" creationId="{975DB358-41D4-455A-A17F-B5C4C12FB3EE}"/>
          </ac:graphicFrameMkLst>
        </pc:graphicFrameChg>
      </pc:sldChg>
      <pc:sldChg chg="modSp mod modNotesTx">
        <pc:chgData name="Pauline Devos" userId="5fd02455-0932-491a-9886-24d1584873ee" providerId="ADAL" clId="{703D92D7-4285-4068-B611-20FE68F27EFF}" dt="2021-11-17T19:35:03.384" v="9900" actId="20577"/>
        <pc:sldMkLst>
          <pc:docMk/>
          <pc:sldMk cId="2939506472" sldId="301"/>
        </pc:sldMkLst>
        <pc:spChg chg="mod">
          <ac:chgData name="Pauline Devos" userId="5fd02455-0932-491a-9886-24d1584873ee" providerId="ADAL" clId="{703D92D7-4285-4068-B611-20FE68F27EFF}" dt="2021-11-17T19:34:15.172" v="9821" actId="20577"/>
          <ac:spMkLst>
            <pc:docMk/>
            <pc:sldMk cId="2939506472" sldId="301"/>
            <ac:spMk id="3" creationId="{FF3F72BE-1933-4EDF-AA59-8D8AC7F78E7D}"/>
          </ac:spMkLst>
        </pc:spChg>
      </pc:sldChg>
      <pc:sldChg chg="modNotesTx">
        <pc:chgData name="Pauline Devos" userId="5fd02455-0932-491a-9886-24d1584873ee" providerId="ADAL" clId="{703D92D7-4285-4068-B611-20FE68F27EFF}" dt="2021-11-18T10:59:13.290" v="11642" actId="20577"/>
        <pc:sldMkLst>
          <pc:docMk/>
          <pc:sldMk cId="2369875642" sldId="302"/>
        </pc:sldMkLst>
      </pc:sldChg>
      <pc:sldChg chg="del">
        <pc:chgData name="Pauline Devos" userId="5fd02455-0932-491a-9886-24d1584873ee" providerId="ADAL" clId="{703D92D7-4285-4068-B611-20FE68F27EFF}" dt="2021-11-16T11:05:50.481" v="8542" actId="47"/>
        <pc:sldMkLst>
          <pc:docMk/>
          <pc:sldMk cId="2898900873" sldId="304"/>
        </pc:sldMkLst>
      </pc:sldChg>
      <pc:sldChg chg="modNotesTx">
        <pc:chgData name="Pauline Devos" userId="5fd02455-0932-491a-9886-24d1584873ee" providerId="ADAL" clId="{703D92D7-4285-4068-B611-20FE68F27EFF}" dt="2021-11-17T19:31:22.906" v="9662" actId="20577"/>
        <pc:sldMkLst>
          <pc:docMk/>
          <pc:sldMk cId="925204043" sldId="306"/>
        </pc:sldMkLst>
      </pc:sldChg>
      <pc:sldChg chg="modNotesTx">
        <pc:chgData name="Pauline Devos" userId="5fd02455-0932-491a-9886-24d1584873ee" providerId="ADAL" clId="{703D92D7-4285-4068-B611-20FE68F27EFF}" dt="2021-11-12T12:27:57.002" v="738" actId="6549"/>
        <pc:sldMkLst>
          <pc:docMk/>
          <pc:sldMk cId="4237018802" sldId="308"/>
        </pc:sldMkLst>
      </pc:sldChg>
      <pc:sldChg chg="delSp modSp add mod modNotesTx">
        <pc:chgData name="Pauline Devos" userId="5fd02455-0932-491a-9886-24d1584873ee" providerId="ADAL" clId="{703D92D7-4285-4068-B611-20FE68F27EFF}" dt="2021-11-17T19:21:08.809" v="9626" actId="20577"/>
        <pc:sldMkLst>
          <pc:docMk/>
          <pc:sldMk cId="134609085" sldId="311"/>
        </pc:sldMkLst>
        <pc:spChg chg="mod">
          <ac:chgData name="Pauline Devos" userId="5fd02455-0932-491a-9886-24d1584873ee" providerId="ADAL" clId="{703D92D7-4285-4068-B611-20FE68F27EFF}" dt="2021-11-15T14:04:51.222" v="2410"/>
          <ac:spMkLst>
            <pc:docMk/>
            <pc:sldMk cId="134609085" sldId="311"/>
            <ac:spMk id="2" creationId="{E3F4DB62-E74D-4D30-81D5-B871D5A5A045}"/>
          </ac:spMkLst>
        </pc:spChg>
        <pc:spChg chg="del mod">
          <ac:chgData name="Pauline Devos" userId="5fd02455-0932-491a-9886-24d1584873ee" providerId="ADAL" clId="{703D92D7-4285-4068-B611-20FE68F27EFF}" dt="2021-11-14T22:08:36.027" v="2155" actId="478"/>
          <ac:spMkLst>
            <pc:docMk/>
            <pc:sldMk cId="134609085" sldId="311"/>
            <ac:spMk id="3" creationId="{1DDD2E01-944C-42B4-AB7A-844370830DDC}"/>
          </ac:spMkLst>
        </pc:spChg>
        <pc:spChg chg="mod">
          <ac:chgData name="Pauline Devos" userId="5fd02455-0932-491a-9886-24d1584873ee" providerId="ADAL" clId="{703D92D7-4285-4068-B611-20FE68F27EFF}" dt="2021-11-15T14:05:18.257" v="2413"/>
          <ac:spMkLst>
            <pc:docMk/>
            <pc:sldMk cId="134609085" sldId="311"/>
            <ac:spMk id="5" creationId="{AB5AD0E3-2AB5-45EB-8482-00A3310893A6}"/>
          </ac:spMkLst>
        </pc:spChg>
        <pc:picChg chg="mod">
          <ac:chgData name="Pauline Devos" userId="5fd02455-0932-491a-9886-24d1584873ee" providerId="ADAL" clId="{703D92D7-4285-4068-B611-20FE68F27EFF}" dt="2021-11-14T22:08:52.093" v="2159" actId="1076"/>
          <ac:picMkLst>
            <pc:docMk/>
            <pc:sldMk cId="134609085" sldId="311"/>
            <ac:picMk id="6" creationId="{4B65B22E-13AC-4F8B-B574-D01DFF1CC871}"/>
          </ac:picMkLst>
        </pc:picChg>
      </pc:sldChg>
      <pc:sldChg chg="modSp add del mod">
        <pc:chgData name="Pauline Devos" userId="5fd02455-0932-491a-9886-24d1584873ee" providerId="ADAL" clId="{703D92D7-4285-4068-B611-20FE68F27EFF}" dt="2021-11-15T14:06:10.872" v="2418" actId="47"/>
        <pc:sldMkLst>
          <pc:docMk/>
          <pc:sldMk cId="3800621211" sldId="312"/>
        </pc:sldMkLst>
        <pc:spChg chg="mod">
          <ac:chgData name="Pauline Devos" userId="5fd02455-0932-491a-9886-24d1584873ee" providerId="ADAL" clId="{703D92D7-4285-4068-B611-20FE68F27EFF}" dt="2021-11-15T14:05:48.296" v="2415"/>
          <ac:spMkLst>
            <pc:docMk/>
            <pc:sldMk cId="3800621211" sldId="312"/>
            <ac:spMk id="2" creationId="{E3F4DB62-E74D-4D30-81D5-B871D5A5A045}"/>
          </ac:spMkLst>
        </pc:spChg>
      </pc:sldChg>
      <pc:sldChg chg="delSp modSp add del mod ord modNotesTx">
        <pc:chgData name="Pauline Devos" userId="5fd02455-0932-491a-9886-24d1584873ee" providerId="ADAL" clId="{703D92D7-4285-4068-B611-20FE68F27EFF}" dt="2021-11-17T19:25:49.954" v="9646" actId="20577"/>
        <pc:sldMkLst>
          <pc:docMk/>
          <pc:sldMk cId="1802492233" sldId="313"/>
        </pc:sldMkLst>
        <pc:spChg chg="mod">
          <ac:chgData name="Pauline Devos" userId="5fd02455-0932-491a-9886-24d1584873ee" providerId="ADAL" clId="{703D92D7-4285-4068-B611-20FE68F27EFF}" dt="2021-11-17T19:10:22.936" v="9531" actId="20577"/>
          <ac:spMkLst>
            <pc:docMk/>
            <pc:sldMk cId="1802492233" sldId="313"/>
            <ac:spMk id="2" creationId="{186B50F9-CB75-4865-95F6-117B8EFE6C99}"/>
          </ac:spMkLst>
        </pc:spChg>
        <pc:spChg chg="mod">
          <ac:chgData name="Pauline Devos" userId="5fd02455-0932-491a-9886-24d1584873ee" providerId="ADAL" clId="{703D92D7-4285-4068-B611-20FE68F27EFF}" dt="2021-11-15T16:19:01" v="4675" actId="404"/>
          <ac:spMkLst>
            <pc:docMk/>
            <pc:sldMk cId="1802492233" sldId="313"/>
            <ac:spMk id="3" creationId="{28682178-F829-41B5-A4AE-B98721859BFF}"/>
          </ac:spMkLst>
        </pc:spChg>
        <pc:spChg chg="mod">
          <ac:chgData name="Pauline Devos" userId="5fd02455-0932-491a-9886-24d1584873ee" providerId="ADAL" clId="{703D92D7-4285-4068-B611-20FE68F27EFF}" dt="2021-11-17T19:10:47.696" v="9561" actId="20577"/>
          <ac:spMkLst>
            <pc:docMk/>
            <pc:sldMk cId="1802492233" sldId="313"/>
            <ac:spMk id="5" creationId="{47EA00AB-4935-4795-B663-21C4D5971FE3}"/>
          </ac:spMkLst>
        </pc:spChg>
        <pc:spChg chg="del mod">
          <ac:chgData name="Pauline Devos" userId="5fd02455-0932-491a-9886-24d1584873ee" providerId="ADAL" clId="{703D92D7-4285-4068-B611-20FE68F27EFF}" dt="2021-11-14T22:06:05.512" v="2114" actId="21"/>
          <ac:spMkLst>
            <pc:docMk/>
            <pc:sldMk cId="1802492233" sldId="313"/>
            <ac:spMk id="7" creationId="{C4C1B267-562D-4EB7-AE44-F6E63BAF397C}"/>
          </ac:spMkLst>
        </pc:spChg>
        <pc:picChg chg="del mod">
          <ac:chgData name="Pauline Devos" userId="5fd02455-0932-491a-9886-24d1584873ee" providerId="ADAL" clId="{703D92D7-4285-4068-B611-20FE68F27EFF}" dt="2021-11-14T22:06:05.512" v="2114" actId="21"/>
          <ac:picMkLst>
            <pc:docMk/>
            <pc:sldMk cId="1802492233" sldId="313"/>
            <ac:picMk id="6" creationId="{B18F609F-9597-47FD-ABFD-3790EF0CAC36}"/>
          </ac:picMkLst>
        </pc:picChg>
      </pc:sldChg>
      <pc:sldChg chg="modSp add mod">
        <pc:chgData name="Pauline Devos" userId="5fd02455-0932-491a-9886-24d1584873ee" providerId="ADAL" clId="{703D92D7-4285-4068-B611-20FE68F27EFF}" dt="2021-11-17T19:11:05.693" v="9564"/>
        <pc:sldMkLst>
          <pc:docMk/>
          <pc:sldMk cId="2067242339" sldId="314"/>
        </pc:sldMkLst>
        <pc:spChg chg="mod">
          <ac:chgData name="Pauline Devos" userId="5fd02455-0932-491a-9886-24d1584873ee" providerId="ADAL" clId="{703D92D7-4285-4068-B611-20FE68F27EFF}" dt="2021-11-17T19:11:05.693" v="9564"/>
          <ac:spMkLst>
            <pc:docMk/>
            <pc:sldMk cId="2067242339" sldId="314"/>
            <ac:spMk id="5" creationId="{47EA00AB-4935-4795-B663-21C4D5971FE3}"/>
          </ac:spMkLst>
        </pc:spChg>
        <pc:graphicFrameChg chg="mod modGraphic">
          <ac:chgData name="Pauline Devos" userId="5fd02455-0932-491a-9886-24d1584873ee" providerId="ADAL" clId="{703D92D7-4285-4068-B611-20FE68F27EFF}" dt="2021-11-15T14:02:54.342" v="2408" actId="20577"/>
          <ac:graphicFrameMkLst>
            <pc:docMk/>
            <pc:sldMk cId="2067242339" sldId="314"/>
            <ac:graphicFrameMk id="3" creationId="{0AE5052A-FD78-486D-BB6E-62C8F73E81EA}"/>
          </ac:graphicFrameMkLst>
        </pc:graphicFrameChg>
      </pc:sldChg>
      <pc:sldChg chg="add modNotesTx">
        <pc:chgData name="Pauline Devos" userId="5fd02455-0932-491a-9886-24d1584873ee" providerId="ADAL" clId="{703D92D7-4285-4068-B611-20FE68F27EFF}" dt="2021-11-17T19:29:31.386" v="9648" actId="20577"/>
        <pc:sldMkLst>
          <pc:docMk/>
          <pc:sldMk cId="3360989566" sldId="315"/>
        </pc:sldMkLst>
      </pc:sldChg>
      <pc:sldChg chg="addSp modSp mod modAnim modNotesTx">
        <pc:chgData name="Pauline Devos" userId="5fd02455-0932-491a-9886-24d1584873ee" providerId="ADAL" clId="{703D92D7-4285-4068-B611-20FE68F27EFF}" dt="2021-11-17T18:16:42.198" v="8885" actId="20577"/>
        <pc:sldMkLst>
          <pc:docMk/>
          <pc:sldMk cId="64162991" sldId="322"/>
        </pc:sldMkLst>
        <pc:spChg chg="add mod">
          <ac:chgData name="Pauline Devos" userId="5fd02455-0932-491a-9886-24d1584873ee" providerId="ADAL" clId="{703D92D7-4285-4068-B611-20FE68F27EFF}" dt="2021-11-12T12:53:16.933" v="1243" actId="1076"/>
          <ac:spMkLst>
            <pc:docMk/>
            <pc:sldMk cId="64162991" sldId="322"/>
            <ac:spMk id="7" creationId="{10ACDEBD-8CE6-420D-94DE-E6660C16BB5A}"/>
          </ac:spMkLst>
        </pc:spChg>
        <pc:spChg chg="mod">
          <ac:chgData name="Pauline Devos" userId="5fd02455-0932-491a-9886-24d1584873ee" providerId="ADAL" clId="{703D92D7-4285-4068-B611-20FE68F27EFF}" dt="2021-11-12T12:53:05.898" v="1241" actId="20577"/>
          <ac:spMkLst>
            <pc:docMk/>
            <pc:sldMk cId="64162991" sldId="322"/>
            <ac:spMk id="164" creationId="{00000000-0000-0000-0000-000000000000}"/>
          </ac:spMkLst>
        </pc:spChg>
        <pc:spChg chg="mod">
          <ac:chgData name="Pauline Devos" userId="5fd02455-0932-491a-9886-24d1584873ee" providerId="ADAL" clId="{703D92D7-4285-4068-B611-20FE68F27EFF}" dt="2021-11-15T14:38:23.404" v="3614" actId="113"/>
          <ac:spMkLst>
            <pc:docMk/>
            <pc:sldMk cId="64162991" sldId="322"/>
            <ac:spMk id="165" creationId="{00000000-0000-0000-0000-000000000000}"/>
          </ac:spMkLst>
        </pc:spChg>
        <pc:picChg chg="add mod">
          <ac:chgData name="Pauline Devos" userId="5fd02455-0932-491a-9886-24d1584873ee" providerId="ADAL" clId="{703D92D7-4285-4068-B611-20FE68F27EFF}" dt="2021-11-12T12:52:07.298" v="1209" actId="1076"/>
          <ac:picMkLst>
            <pc:docMk/>
            <pc:sldMk cId="64162991" sldId="322"/>
            <ac:picMk id="3" creationId="{BE7D0649-D70F-46E8-AE7C-035B8FF5937C}"/>
          </ac:picMkLst>
        </pc:picChg>
      </pc:sldChg>
      <pc:sldChg chg="modSp mod modNotesTx">
        <pc:chgData name="Pauline Devos" userId="5fd02455-0932-491a-9886-24d1584873ee" providerId="ADAL" clId="{703D92D7-4285-4068-B611-20FE68F27EFF}" dt="2021-11-15T15:24:21.477" v="3722" actId="20577"/>
        <pc:sldMkLst>
          <pc:docMk/>
          <pc:sldMk cId="2858800471" sldId="323"/>
        </pc:sldMkLst>
        <pc:spChg chg="mod">
          <ac:chgData name="Pauline Devos" userId="5fd02455-0932-491a-9886-24d1584873ee" providerId="ADAL" clId="{703D92D7-4285-4068-B611-20FE68F27EFF}" dt="2021-11-14T21:40:26.507" v="2040" actId="20577"/>
          <ac:spMkLst>
            <pc:docMk/>
            <pc:sldMk cId="2858800471" sldId="323"/>
            <ac:spMk id="3" creationId="{C0FB924B-B9DF-49DA-90B0-AEB9063EC0DD}"/>
          </ac:spMkLst>
        </pc:spChg>
        <pc:spChg chg="mod">
          <ac:chgData name="Pauline Devos" userId="5fd02455-0932-491a-9886-24d1584873ee" providerId="ADAL" clId="{703D92D7-4285-4068-B611-20FE68F27EFF}" dt="2021-11-15T15:24:21.477" v="3722" actId="20577"/>
          <ac:spMkLst>
            <pc:docMk/>
            <pc:sldMk cId="2858800471" sldId="323"/>
            <ac:spMk id="5" creationId="{849764AE-3680-4FE1-9E49-912735C2C54A}"/>
          </ac:spMkLst>
        </pc:spChg>
      </pc:sldChg>
      <pc:sldChg chg="modSp mod modNotesTx">
        <pc:chgData name="Pauline Devos" userId="5fd02455-0932-491a-9886-24d1584873ee" providerId="ADAL" clId="{703D92D7-4285-4068-B611-20FE68F27EFF}" dt="2021-11-15T18:13:52.399" v="5741" actId="20577"/>
        <pc:sldMkLst>
          <pc:docMk/>
          <pc:sldMk cId="1638951962" sldId="324"/>
        </pc:sldMkLst>
        <pc:spChg chg="mod">
          <ac:chgData name="Pauline Devos" userId="5fd02455-0932-491a-9886-24d1584873ee" providerId="ADAL" clId="{703D92D7-4285-4068-B611-20FE68F27EFF}" dt="2021-11-15T17:57:29.681" v="5138" actId="20577"/>
          <ac:spMkLst>
            <pc:docMk/>
            <pc:sldMk cId="1638951962" sldId="324"/>
            <ac:spMk id="3" creationId="{DEB6C743-1938-4D42-A428-604E224642BE}"/>
          </ac:spMkLst>
        </pc:spChg>
        <pc:spChg chg="mod">
          <ac:chgData name="Pauline Devos" userId="5fd02455-0932-491a-9886-24d1584873ee" providerId="ADAL" clId="{703D92D7-4285-4068-B611-20FE68F27EFF}" dt="2021-11-15T14:33:25.969" v="3256" actId="20577"/>
          <ac:spMkLst>
            <pc:docMk/>
            <pc:sldMk cId="1638951962" sldId="324"/>
            <ac:spMk id="5" creationId="{8C956F4D-6442-4E68-BAA3-1ABFB8A45796}"/>
          </ac:spMkLst>
        </pc:spChg>
      </pc:sldChg>
      <pc:sldChg chg="addSp delSp modSp add del mod">
        <pc:chgData name="Pauline Devos" userId="5fd02455-0932-491a-9886-24d1584873ee" providerId="ADAL" clId="{703D92D7-4285-4068-B611-20FE68F27EFF}" dt="2021-11-14T21:10:53.719" v="1607" actId="1076"/>
        <pc:sldMkLst>
          <pc:docMk/>
          <pc:sldMk cId="1583396287" sldId="325"/>
        </pc:sldMkLst>
        <pc:graphicFrameChg chg="mod">
          <ac:chgData name="Pauline Devos" userId="5fd02455-0932-491a-9886-24d1584873ee" providerId="ADAL" clId="{703D92D7-4285-4068-B611-20FE68F27EFF}" dt="2021-11-12T14:22:53.051" v="1487" actId="1076"/>
          <ac:graphicFrameMkLst>
            <pc:docMk/>
            <pc:sldMk cId="1583396287" sldId="325"/>
            <ac:graphicFrameMk id="7" creationId="{D543FA24-2051-4297-9E67-1BC65AB08F30}"/>
          </ac:graphicFrameMkLst>
        </pc:graphicFrameChg>
        <pc:picChg chg="add del mod">
          <ac:chgData name="Pauline Devos" userId="5fd02455-0932-491a-9886-24d1584873ee" providerId="ADAL" clId="{703D92D7-4285-4068-B611-20FE68F27EFF}" dt="2021-11-12T14:15:39.568" v="1351" actId="478"/>
          <ac:picMkLst>
            <pc:docMk/>
            <pc:sldMk cId="1583396287" sldId="325"/>
            <ac:picMk id="3" creationId="{00FDD775-A583-46C9-86A6-240C2F495AE1}"/>
          </ac:picMkLst>
        </pc:picChg>
        <pc:picChg chg="add mod">
          <ac:chgData name="Pauline Devos" userId="5fd02455-0932-491a-9886-24d1584873ee" providerId="ADAL" clId="{703D92D7-4285-4068-B611-20FE68F27EFF}" dt="2021-11-14T21:10:53.719" v="1607" actId="1076"/>
          <ac:picMkLst>
            <pc:docMk/>
            <pc:sldMk cId="1583396287" sldId="325"/>
            <ac:picMk id="8" creationId="{F38DD5B1-4330-4DF2-9B7D-F94098395E06}"/>
          </ac:picMkLst>
        </pc:picChg>
        <pc:picChg chg="add del mod">
          <ac:chgData name="Pauline Devos" userId="5fd02455-0932-491a-9886-24d1584873ee" providerId="ADAL" clId="{703D92D7-4285-4068-B611-20FE68F27EFF}" dt="2021-11-12T14:16:03.308" v="1358" actId="21"/>
          <ac:picMkLst>
            <pc:docMk/>
            <pc:sldMk cId="1583396287" sldId="325"/>
            <ac:picMk id="3074" creationId="{8DEDCEC9-D646-41B5-B8A4-BF6C633196A5}"/>
          </ac:picMkLst>
        </pc:picChg>
      </pc:sldChg>
      <pc:sldChg chg="del">
        <pc:chgData name="Pauline Devos" userId="5fd02455-0932-491a-9886-24d1584873ee" providerId="ADAL" clId="{703D92D7-4285-4068-B611-20FE68F27EFF}" dt="2021-11-14T21:26:27.737" v="1613" actId="47"/>
        <pc:sldMkLst>
          <pc:docMk/>
          <pc:sldMk cId="1201597198" sldId="326"/>
        </pc:sldMkLst>
      </pc:sldChg>
      <pc:sldChg chg="addSp modSp del mod">
        <pc:chgData name="Pauline Devos" userId="5fd02455-0932-491a-9886-24d1584873ee" providerId="ADAL" clId="{703D92D7-4285-4068-B611-20FE68F27EFF}" dt="2021-11-12T13:02:12.378" v="1293" actId="47"/>
        <pc:sldMkLst>
          <pc:docMk/>
          <pc:sldMk cId="3203497491" sldId="327"/>
        </pc:sldMkLst>
        <pc:spChg chg="add mod">
          <ac:chgData name="Pauline Devos" userId="5fd02455-0932-491a-9886-24d1584873ee" providerId="ADAL" clId="{703D92D7-4285-4068-B611-20FE68F27EFF}" dt="2021-11-12T12:52:47.535" v="1234"/>
          <ac:spMkLst>
            <pc:docMk/>
            <pc:sldMk cId="3203497491" sldId="327"/>
            <ac:spMk id="6" creationId="{658F2FC5-2242-4AD4-8F72-3D82DB406222}"/>
          </ac:spMkLst>
        </pc:spChg>
        <pc:spChg chg="mod">
          <ac:chgData name="Pauline Devos" userId="5fd02455-0932-491a-9886-24d1584873ee" providerId="ADAL" clId="{703D92D7-4285-4068-B611-20FE68F27EFF}" dt="2021-11-12T12:52:45.285" v="1233" actId="20577"/>
          <ac:spMkLst>
            <pc:docMk/>
            <pc:sldMk cId="3203497491" sldId="327"/>
            <ac:spMk id="154" creationId="{00000000-0000-0000-0000-000000000000}"/>
          </ac:spMkLst>
        </pc:spChg>
      </pc:sldChg>
      <pc:sldChg chg="modSp mod modNotesTx">
        <pc:chgData name="Pauline Devos" userId="5fd02455-0932-491a-9886-24d1584873ee" providerId="ADAL" clId="{703D92D7-4285-4068-B611-20FE68F27EFF}" dt="2021-11-17T18:39:35.430" v="9434" actId="20577"/>
        <pc:sldMkLst>
          <pc:docMk/>
          <pc:sldMk cId="1201350035" sldId="328"/>
        </pc:sldMkLst>
        <pc:graphicFrameChg chg="mod">
          <ac:chgData name="Pauline Devos" userId="5fd02455-0932-491a-9886-24d1584873ee" providerId="ADAL" clId="{703D92D7-4285-4068-B611-20FE68F27EFF}" dt="2021-11-12T14:24:54.939" v="1502" actId="20577"/>
          <ac:graphicFrameMkLst>
            <pc:docMk/>
            <pc:sldMk cId="1201350035" sldId="328"/>
            <ac:graphicFrameMk id="6" creationId="{C4A2F257-74E3-4005-B0E4-C18B481A89F5}"/>
          </ac:graphicFrameMkLst>
        </pc:graphicFrameChg>
      </pc:sldChg>
      <pc:sldChg chg="modSp del mod">
        <pc:chgData name="Pauline Devos" userId="5fd02455-0932-491a-9886-24d1584873ee" providerId="ADAL" clId="{703D92D7-4285-4068-B611-20FE68F27EFF}" dt="2021-11-17T18:34:21.557" v="9429" actId="47"/>
        <pc:sldMkLst>
          <pc:docMk/>
          <pc:sldMk cId="747592682" sldId="329"/>
        </pc:sldMkLst>
        <pc:spChg chg="mod">
          <ac:chgData name="Pauline Devos" userId="5fd02455-0932-491a-9886-24d1584873ee" providerId="ADAL" clId="{703D92D7-4285-4068-B611-20FE68F27EFF}" dt="2021-11-14T21:26:45.946" v="1614" actId="1076"/>
          <ac:spMkLst>
            <pc:docMk/>
            <pc:sldMk cId="747592682" sldId="329"/>
            <ac:spMk id="5" creationId="{B269F30D-F7DF-4867-837C-E48067B9CFA4}"/>
          </ac:spMkLst>
        </pc:spChg>
      </pc:sldChg>
      <pc:sldChg chg="modSp mod modNotesTx">
        <pc:chgData name="Pauline Devos" userId="5fd02455-0932-491a-9886-24d1584873ee" providerId="ADAL" clId="{703D92D7-4285-4068-B611-20FE68F27EFF}" dt="2021-11-18T11:20:20.684" v="11760" actId="20577"/>
        <pc:sldMkLst>
          <pc:docMk/>
          <pc:sldMk cId="2176312473" sldId="330"/>
        </pc:sldMkLst>
        <pc:graphicFrameChg chg="modGraphic">
          <ac:chgData name="Pauline Devos" userId="5fd02455-0932-491a-9886-24d1584873ee" providerId="ADAL" clId="{703D92D7-4285-4068-B611-20FE68F27EFF}" dt="2021-11-18T11:18:07.237" v="11645" actId="20577"/>
          <ac:graphicFrameMkLst>
            <pc:docMk/>
            <pc:sldMk cId="2176312473" sldId="330"/>
            <ac:graphicFrameMk id="6" creationId="{DFDC6DA5-0656-464B-8218-C47B74FEC67B}"/>
          </ac:graphicFrameMkLst>
        </pc:graphicFrameChg>
      </pc:sldChg>
      <pc:sldChg chg="modSp mod modNotesTx">
        <pc:chgData name="Pauline Devos" userId="5fd02455-0932-491a-9886-24d1584873ee" providerId="ADAL" clId="{703D92D7-4285-4068-B611-20FE68F27EFF}" dt="2021-11-17T20:18:44.088" v="10269" actId="20577"/>
        <pc:sldMkLst>
          <pc:docMk/>
          <pc:sldMk cId="2741531185" sldId="331"/>
        </pc:sldMkLst>
        <pc:spChg chg="mod">
          <ac:chgData name="Pauline Devos" userId="5fd02455-0932-491a-9886-24d1584873ee" providerId="ADAL" clId="{703D92D7-4285-4068-B611-20FE68F27EFF}" dt="2021-11-17T20:18:44.088" v="10269" actId="20577"/>
          <ac:spMkLst>
            <pc:docMk/>
            <pc:sldMk cId="2741531185" sldId="331"/>
            <ac:spMk id="3" creationId="{0F28D3EF-4FA8-4D78-A762-D6E85054D637}"/>
          </ac:spMkLst>
        </pc:spChg>
      </pc:sldChg>
      <pc:sldChg chg="modSp del mod">
        <pc:chgData name="Pauline Devos" userId="5fd02455-0932-491a-9886-24d1584873ee" providerId="ADAL" clId="{703D92D7-4285-4068-B611-20FE68F27EFF}" dt="2021-11-15T14:41:17.867" v="3656" actId="47"/>
        <pc:sldMkLst>
          <pc:docMk/>
          <pc:sldMk cId="3448869671" sldId="332"/>
        </pc:sldMkLst>
        <pc:spChg chg="mod">
          <ac:chgData name="Pauline Devos" userId="5fd02455-0932-491a-9886-24d1584873ee" providerId="ADAL" clId="{703D92D7-4285-4068-B611-20FE68F27EFF}" dt="2021-11-15T14:41:15.671" v="3655" actId="21"/>
          <ac:spMkLst>
            <pc:docMk/>
            <pc:sldMk cId="3448869671" sldId="332"/>
            <ac:spMk id="3" creationId="{E3EAC306-1D01-4A4D-9F1F-DE38DF573BEA}"/>
          </ac:spMkLst>
        </pc:spChg>
      </pc:sldChg>
      <pc:sldChg chg="modNotesTx">
        <pc:chgData name="Pauline Devos" userId="5fd02455-0932-491a-9886-24d1584873ee" providerId="ADAL" clId="{703D92D7-4285-4068-B611-20FE68F27EFF}" dt="2021-11-16T11:08:14.216" v="8545" actId="113"/>
        <pc:sldMkLst>
          <pc:docMk/>
          <pc:sldMk cId="1835012878" sldId="333"/>
        </pc:sldMkLst>
      </pc:sldChg>
      <pc:sldChg chg="modSp del mod">
        <pc:chgData name="Pauline Devos" userId="5fd02455-0932-491a-9886-24d1584873ee" providerId="ADAL" clId="{703D92D7-4285-4068-B611-20FE68F27EFF}" dt="2021-11-15T18:34:33.772" v="5985" actId="47"/>
        <pc:sldMkLst>
          <pc:docMk/>
          <pc:sldMk cId="2097755757" sldId="334"/>
        </pc:sldMkLst>
        <pc:spChg chg="mod">
          <ac:chgData name="Pauline Devos" userId="5fd02455-0932-491a-9886-24d1584873ee" providerId="ADAL" clId="{703D92D7-4285-4068-B611-20FE68F27EFF}" dt="2021-11-15T15:20:42.559" v="3715"/>
          <ac:spMkLst>
            <pc:docMk/>
            <pc:sldMk cId="2097755757" sldId="334"/>
            <ac:spMk id="2" creationId="{A5F35D59-9257-421F-9DB8-874208F2D798}"/>
          </ac:spMkLst>
        </pc:spChg>
        <pc:spChg chg="mod">
          <ac:chgData name="Pauline Devos" userId="5fd02455-0932-491a-9886-24d1584873ee" providerId="ADAL" clId="{703D92D7-4285-4068-B611-20FE68F27EFF}" dt="2021-11-15T18:33:45.748" v="5984" actId="20577"/>
          <ac:spMkLst>
            <pc:docMk/>
            <pc:sldMk cId="2097755757" sldId="334"/>
            <ac:spMk id="3" creationId="{0884A10F-A167-4F62-A538-B41A3E39ACC9}"/>
          </ac:spMkLst>
        </pc:spChg>
      </pc:sldChg>
      <pc:sldChg chg="addSp modSp mod">
        <pc:chgData name="Pauline Devos" userId="5fd02455-0932-491a-9886-24d1584873ee" providerId="ADAL" clId="{703D92D7-4285-4068-B611-20FE68F27EFF}" dt="2021-11-17T17:45:55.627" v="8697" actId="1076"/>
        <pc:sldMkLst>
          <pc:docMk/>
          <pc:sldMk cId="2645289791" sldId="337"/>
        </pc:sldMkLst>
        <pc:spChg chg="mod">
          <ac:chgData name="Pauline Devos" userId="5fd02455-0932-491a-9886-24d1584873ee" providerId="ADAL" clId="{703D92D7-4285-4068-B611-20FE68F27EFF}" dt="2021-11-15T18:15:28.476" v="5791" actId="20577"/>
          <ac:spMkLst>
            <pc:docMk/>
            <pc:sldMk cId="2645289791" sldId="337"/>
            <ac:spMk id="3" creationId="{A0C1333F-1CE2-49AF-A7B6-FE1BF0C921C2}"/>
          </ac:spMkLst>
        </pc:spChg>
        <pc:picChg chg="add mod">
          <ac:chgData name="Pauline Devos" userId="5fd02455-0932-491a-9886-24d1584873ee" providerId="ADAL" clId="{703D92D7-4285-4068-B611-20FE68F27EFF}" dt="2021-11-17T17:45:55.627" v="8697" actId="1076"/>
          <ac:picMkLst>
            <pc:docMk/>
            <pc:sldMk cId="2645289791" sldId="337"/>
            <ac:picMk id="6" creationId="{49037B76-38AA-4D4E-BCE2-2176EAADCCCD}"/>
          </ac:picMkLst>
        </pc:picChg>
      </pc:sldChg>
      <pc:sldChg chg="modSp mod">
        <pc:chgData name="Pauline Devos" userId="5fd02455-0932-491a-9886-24d1584873ee" providerId="ADAL" clId="{703D92D7-4285-4068-B611-20FE68F27EFF}" dt="2021-11-15T18:16:34.871" v="5807" actId="20577"/>
        <pc:sldMkLst>
          <pc:docMk/>
          <pc:sldMk cId="2335429341" sldId="340"/>
        </pc:sldMkLst>
        <pc:spChg chg="mod">
          <ac:chgData name="Pauline Devos" userId="5fd02455-0932-491a-9886-24d1584873ee" providerId="ADAL" clId="{703D92D7-4285-4068-B611-20FE68F27EFF}" dt="2021-11-15T18:16:34.871" v="5807" actId="20577"/>
          <ac:spMkLst>
            <pc:docMk/>
            <pc:sldMk cId="2335429341" sldId="340"/>
            <ac:spMk id="2" creationId="{57A0CAC3-B195-4DCF-AB8D-74C18A509A0C}"/>
          </ac:spMkLst>
        </pc:spChg>
      </pc:sldChg>
      <pc:sldChg chg="modSp mod">
        <pc:chgData name="Pauline Devos" userId="5fd02455-0932-491a-9886-24d1584873ee" providerId="ADAL" clId="{703D92D7-4285-4068-B611-20FE68F27EFF}" dt="2021-11-15T18:16:38.778" v="5809" actId="20577"/>
        <pc:sldMkLst>
          <pc:docMk/>
          <pc:sldMk cId="2060979992" sldId="342"/>
        </pc:sldMkLst>
        <pc:spChg chg="mod">
          <ac:chgData name="Pauline Devos" userId="5fd02455-0932-491a-9886-24d1584873ee" providerId="ADAL" clId="{703D92D7-4285-4068-B611-20FE68F27EFF}" dt="2021-11-15T18:16:38.778" v="5809" actId="20577"/>
          <ac:spMkLst>
            <pc:docMk/>
            <pc:sldMk cId="2060979992" sldId="342"/>
            <ac:spMk id="2" creationId="{57A0CAC3-B195-4DCF-AB8D-74C18A509A0C}"/>
          </ac:spMkLst>
        </pc:spChg>
      </pc:sldChg>
      <pc:sldChg chg="modSp mod">
        <pc:chgData name="Pauline Devos" userId="5fd02455-0932-491a-9886-24d1584873ee" providerId="ADAL" clId="{703D92D7-4285-4068-B611-20FE68F27EFF}" dt="2021-11-15T18:16:42.506" v="5811" actId="20577"/>
        <pc:sldMkLst>
          <pc:docMk/>
          <pc:sldMk cId="2951075232" sldId="343"/>
        </pc:sldMkLst>
        <pc:spChg chg="mod">
          <ac:chgData name="Pauline Devos" userId="5fd02455-0932-491a-9886-24d1584873ee" providerId="ADAL" clId="{703D92D7-4285-4068-B611-20FE68F27EFF}" dt="2021-11-15T18:16:42.506" v="5811" actId="20577"/>
          <ac:spMkLst>
            <pc:docMk/>
            <pc:sldMk cId="2951075232" sldId="343"/>
            <ac:spMk id="2" creationId="{57A0CAC3-B195-4DCF-AB8D-74C18A509A0C}"/>
          </ac:spMkLst>
        </pc:spChg>
      </pc:sldChg>
      <pc:sldChg chg="modSp mod">
        <pc:chgData name="Pauline Devos" userId="5fd02455-0932-491a-9886-24d1584873ee" providerId="ADAL" clId="{703D92D7-4285-4068-B611-20FE68F27EFF}" dt="2021-11-15T18:16:48.847" v="5813" actId="20577"/>
        <pc:sldMkLst>
          <pc:docMk/>
          <pc:sldMk cId="1813778152" sldId="344"/>
        </pc:sldMkLst>
        <pc:spChg chg="mod">
          <ac:chgData name="Pauline Devos" userId="5fd02455-0932-491a-9886-24d1584873ee" providerId="ADAL" clId="{703D92D7-4285-4068-B611-20FE68F27EFF}" dt="2021-11-15T18:16:48.847" v="5813" actId="20577"/>
          <ac:spMkLst>
            <pc:docMk/>
            <pc:sldMk cId="1813778152" sldId="344"/>
            <ac:spMk id="2" creationId="{57A0CAC3-B195-4DCF-AB8D-74C18A509A0C}"/>
          </ac:spMkLst>
        </pc:spChg>
      </pc:sldChg>
      <pc:sldChg chg="modSp mod">
        <pc:chgData name="Pauline Devos" userId="5fd02455-0932-491a-9886-24d1584873ee" providerId="ADAL" clId="{703D92D7-4285-4068-B611-20FE68F27EFF}" dt="2021-11-15T18:16:52.368" v="5815" actId="20577"/>
        <pc:sldMkLst>
          <pc:docMk/>
          <pc:sldMk cId="4003899679" sldId="345"/>
        </pc:sldMkLst>
        <pc:spChg chg="mod">
          <ac:chgData name="Pauline Devos" userId="5fd02455-0932-491a-9886-24d1584873ee" providerId="ADAL" clId="{703D92D7-4285-4068-B611-20FE68F27EFF}" dt="2021-11-15T18:16:52.368" v="5815" actId="20577"/>
          <ac:spMkLst>
            <pc:docMk/>
            <pc:sldMk cId="4003899679" sldId="345"/>
            <ac:spMk id="2" creationId="{57A0CAC3-B195-4DCF-AB8D-74C18A509A0C}"/>
          </ac:spMkLst>
        </pc:spChg>
      </pc:sldChg>
      <pc:sldChg chg="modSp mod ord modNotesTx">
        <pc:chgData name="Pauline Devos" userId="5fd02455-0932-491a-9886-24d1584873ee" providerId="ADAL" clId="{703D92D7-4285-4068-B611-20FE68F27EFF}" dt="2021-11-17T20:23:03.413" v="10272" actId="20577"/>
        <pc:sldMkLst>
          <pc:docMk/>
          <pc:sldMk cId="577568227" sldId="348"/>
        </pc:sldMkLst>
        <pc:picChg chg="mod">
          <ac:chgData name="Pauline Devos" userId="5fd02455-0932-491a-9886-24d1584873ee" providerId="ADAL" clId="{703D92D7-4285-4068-B611-20FE68F27EFF}" dt="2021-11-17T20:16:51.255" v="10236" actId="1076"/>
          <ac:picMkLst>
            <pc:docMk/>
            <pc:sldMk cId="577568227" sldId="348"/>
            <ac:picMk id="6" creationId="{2016A5C8-8D0C-431E-882A-2F2CBB5AC3C7}"/>
          </ac:picMkLst>
        </pc:picChg>
      </pc:sldChg>
      <pc:sldChg chg="modNotesTx">
        <pc:chgData name="Pauline Devos" userId="5fd02455-0932-491a-9886-24d1584873ee" providerId="ADAL" clId="{703D92D7-4285-4068-B611-20FE68F27EFF}" dt="2021-11-18T11:34:38.563" v="11761"/>
        <pc:sldMkLst>
          <pc:docMk/>
          <pc:sldMk cId="2999620346" sldId="350"/>
        </pc:sldMkLst>
      </pc:sldChg>
      <pc:sldChg chg="delCm">
        <pc:chgData name="Pauline Devos" userId="5fd02455-0932-491a-9886-24d1584873ee" providerId="ADAL" clId="{703D92D7-4285-4068-B611-20FE68F27EFF}" dt="2021-11-18T11:36:25.636" v="11762" actId="1592"/>
        <pc:sldMkLst>
          <pc:docMk/>
          <pc:sldMk cId="3127546186" sldId="352"/>
        </pc:sldMkLst>
      </pc:sldChg>
      <pc:sldChg chg="add del modNotesTx">
        <pc:chgData name="Pauline Devos" userId="5fd02455-0932-491a-9886-24d1584873ee" providerId="ADAL" clId="{703D92D7-4285-4068-B611-20FE68F27EFF}" dt="2021-11-16T09:03:37.745" v="6893" actId="47"/>
        <pc:sldMkLst>
          <pc:docMk/>
          <pc:sldMk cId="2361691085" sldId="448"/>
        </pc:sldMkLst>
      </pc:sldChg>
      <pc:sldChg chg="modSp add del mod">
        <pc:chgData name="Pauline Devos" userId="5fd02455-0932-491a-9886-24d1584873ee" providerId="ADAL" clId="{703D92D7-4285-4068-B611-20FE68F27EFF}" dt="2021-11-16T10:12:49.042" v="7439" actId="47"/>
        <pc:sldMkLst>
          <pc:docMk/>
          <pc:sldMk cId="2485779499" sldId="451"/>
        </pc:sldMkLst>
        <pc:spChg chg="mod">
          <ac:chgData name="Pauline Devos" userId="5fd02455-0932-491a-9886-24d1584873ee" providerId="ADAL" clId="{703D92D7-4285-4068-B611-20FE68F27EFF}" dt="2021-11-15T15:39:56.986" v="4260"/>
          <ac:spMkLst>
            <pc:docMk/>
            <pc:sldMk cId="2485779499" sldId="451"/>
            <ac:spMk id="2" creationId="{0C176756-63CF-42A4-B391-3A1A2DFE3CEA}"/>
          </ac:spMkLst>
        </pc:spChg>
      </pc:sldChg>
      <pc:sldChg chg="add del modNotesTx">
        <pc:chgData name="Pauline Devos" userId="5fd02455-0932-491a-9886-24d1584873ee" providerId="ADAL" clId="{703D92D7-4285-4068-B611-20FE68F27EFF}" dt="2021-11-16T10:15:01.033" v="7460" actId="47"/>
        <pc:sldMkLst>
          <pc:docMk/>
          <pc:sldMk cId="166354305" sldId="452"/>
        </pc:sldMkLst>
      </pc:sldChg>
      <pc:sldChg chg="addSp delSp modSp add del mod modNotesTx">
        <pc:chgData name="Pauline Devos" userId="5fd02455-0932-491a-9886-24d1584873ee" providerId="ADAL" clId="{703D92D7-4285-4068-B611-20FE68F27EFF}" dt="2021-11-16T10:28:45.811" v="7782" actId="47"/>
        <pc:sldMkLst>
          <pc:docMk/>
          <pc:sldMk cId="2334268286" sldId="453"/>
        </pc:sldMkLst>
        <pc:spChg chg="mod">
          <ac:chgData name="Pauline Devos" userId="5fd02455-0932-491a-9886-24d1584873ee" providerId="ADAL" clId="{703D92D7-4285-4068-B611-20FE68F27EFF}" dt="2021-11-16T10:15:53.776" v="7469" actId="27636"/>
          <ac:spMkLst>
            <pc:docMk/>
            <pc:sldMk cId="2334268286" sldId="453"/>
            <ac:spMk id="2" creationId="{00000000-0000-0000-0000-000000000000}"/>
          </ac:spMkLst>
        </pc:spChg>
        <pc:spChg chg="add del mod">
          <ac:chgData name="Pauline Devos" userId="5fd02455-0932-491a-9886-24d1584873ee" providerId="ADAL" clId="{703D92D7-4285-4068-B611-20FE68F27EFF}" dt="2021-11-16T10:27:55.997" v="7768"/>
          <ac:spMkLst>
            <pc:docMk/>
            <pc:sldMk cId="2334268286" sldId="453"/>
            <ac:spMk id="8" creationId="{C585B43E-97F4-43EC-8EED-B8B00B0816DC}"/>
          </ac:spMkLst>
        </pc:spChg>
        <pc:picChg chg="del">
          <ac:chgData name="Pauline Devos" userId="5fd02455-0932-491a-9886-24d1584873ee" providerId="ADAL" clId="{703D92D7-4285-4068-B611-20FE68F27EFF}" dt="2021-11-16T10:25:22.050" v="7723" actId="21"/>
          <ac:picMkLst>
            <pc:docMk/>
            <pc:sldMk cId="2334268286" sldId="453"/>
            <ac:picMk id="6" creationId="{0F2F0003-89C9-4822-AFFA-FCB5CBD98EAF}"/>
          </ac:picMkLst>
        </pc:picChg>
      </pc:sldChg>
      <pc:sldChg chg="addSp delSp modSp add del mod delAnim modNotesTx">
        <pc:chgData name="Pauline Devos" userId="5fd02455-0932-491a-9886-24d1584873ee" providerId="ADAL" clId="{703D92D7-4285-4068-B611-20FE68F27EFF}" dt="2021-11-16T10:20:09.654" v="7643" actId="47"/>
        <pc:sldMkLst>
          <pc:docMk/>
          <pc:sldMk cId="3006479922" sldId="454"/>
        </pc:sldMkLst>
        <pc:spChg chg="del mod">
          <ac:chgData name="Pauline Devos" userId="5fd02455-0932-491a-9886-24d1584873ee" providerId="ADAL" clId="{703D92D7-4285-4068-B611-20FE68F27EFF}" dt="2021-11-16T10:18:38.092" v="7542" actId="21"/>
          <ac:spMkLst>
            <pc:docMk/>
            <pc:sldMk cId="3006479922" sldId="454"/>
            <ac:spMk id="2" creationId="{00000000-0000-0000-0000-000000000000}"/>
          </ac:spMkLst>
        </pc:spChg>
        <pc:spChg chg="add del mod">
          <ac:chgData name="Pauline Devos" userId="5fd02455-0932-491a-9886-24d1584873ee" providerId="ADAL" clId="{703D92D7-4285-4068-B611-20FE68F27EFF}" dt="2021-11-16T10:18:51.045" v="7545" actId="478"/>
          <ac:spMkLst>
            <pc:docMk/>
            <pc:sldMk cId="3006479922" sldId="454"/>
            <ac:spMk id="6" creationId="{F81285EF-5181-456C-A721-1E174CA3CF09}"/>
          </ac:spMkLst>
        </pc:spChg>
        <pc:picChg chg="del mod">
          <ac:chgData name="Pauline Devos" userId="5fd02455-0932-491a-9886-24d1584873ee" providerId="ADAL" clId="{703D92D7-4285-4068-B611-20FE68F27EFF}" dt="2021-11-16T10:18:22.218" v="7540" actId="478"/>
          <ac:picMkLst>
            <pc:docMk/>
            <pc:sldMk cId="3006479922" sldId="454"/>
            <ac:picMk id="14" creationId="{9749E092-246A-4711-BAE4-9CA115A66C7E}"/>
          </ac:picMkLst>
        </pc:picChg>
      </pc:sldChg>
      <pc:sldChg chg="add del modNotesTx">
        <pc:chgData name="Pauline Devos" userId="5fd02455-0932-491a-9886-24d1584873ee" providerId="ADAL" clId="{703D92D7-4285-4068-B611-20FE68F27EFF}" dt="2021-11-16T10:34:45.997" v="7855" actId="47"/>
        <pc:sldMkLst>
          <pc:docMk/>
          <pc:sldMk cId="3291314046" sldId="455"/>
        </pc:sldMkLst>
      </pc:sldChg>
      <pc:sldChg chg="add del">
        <pc:chgData name="Pauline Devos" userId="5fd02455-0932-491a-9886-24d1584873ee" providerId="ADAL" clId="{703D92D7-4285-4068-B611-20FE68F27EFF}" dt="2021-11-16T10:39:42.461" v="7981" actId="47"/>
        <pc:sldMkLst>
          <pc:docMk/>
          <pc:sldMk cId="1793385191" sldId="458"/>
        </pc:sldMkLst>
      </pc:sldChg>
      <pc:sldChg chg="modSp add del mod">
        <pc:chgData name="Pauline Devos" userId="5fd02455-0932-491a-9886-24d1584873ee" providerId="ADAL" clId="{703D92D7-4285-4068-B611-20FE68F27EFF}" dt="2021-11-16T10:40:14.829" v="7984" actId="47"/>
        <pc:sldMkLst>
          <pc:docMk/>
          <pc:sldMk cId="164842960" sldId="459"/>
        </pc:sldMkLst>
        <pc:spChg chg="mod">
          <ac:chgData name="Pauline Devos" userId="5fd02455-0932-491a-9886-24d1584873ee" providerId="ADAL" clId="{703D92D7-4285-4068-B611-20FE68F27EFF}" dt="2021-11-16T10:40:12.409" v="7983" actId="21"/>
          <ac:spMkLst>
            <pc:docMk/>
            <pc:sldMk cId="164842960" sldId="459"/>
            <ac:spMk id="11" creationId="{42C48D04-EF6E-4D2B-8AC2-EADF117021E1}"/>
          </ac:spMkLst>
        </pc:spChg>
      </pc:sldChg>
      <pc:sldChg chg="delSp modSp add del mod setBg delDesignElem">
        <pc:chgData name="Pauline Devos" userId="5fd02455-0932-491a-9886-24d1584873ee" providerId="ADAL" clId="{703D92D7-4285-4068-B611-20FE68F27EFF}" dt="2021-11-16T10:40:51.494" v="7993" actId="47"/>
        <pc:sldMkLst>
          <pc:docMk/>
          <pc:sldMk cId="2285348658" sldId="460"/>
        </pc:sldMkLst>
        <pc:spChg chg="mod">
          <ac:chgData name="Pauline Devos" userId="5fd02455-0932-491a-9886-24d1584873ee" providerId="ADAL" clId="{703D92D7-4285-4068-B611-20FE68F27EFF}" dt="2021-11-16T10:40:47.466" v="7992" actId="21"/>
          <ac:spMkLst>
            <pc:docMk/>
            <pc:sldMk cId="2285348658" sldId="460"/>
            <ac:spMk id="4" creationId="{A620F57F-EE59-4CFF-AB89-4191345BC31F}"/>
          </ac:spMkLst>
        </pc:spChg>
        <pc:cxnChg chg="del">
          <ac:chgData name="Pauline Devos" userId="5fd02455-0932-491a-9886-24d1584873ee" providerId="ADAL" clId="{703D92D7-4285-4068-B611-20FE68F27EFF}" dt="2021-11-15T15:40:54.239" v="4270"/>
          <ac:cxnSpMkLst>
            <pc:docMk/>
            <pc:sldMk cId="2285348658" sldId="460"/>
            <ac:cxnSpMk id="34" creationId="{8F880EF2-DF79-4D9D-8F11-E91D48C79741}"/>
          </ac:cxnSpMkLst>
        </pc:cxnChg>
      </pc:sldChg>
      <pc:sldChg chg="addSp delSp modSp add del mod">
        <pc:chgData name="Pauline Devos" userId="5fd02455-0932-491a-9886-24d1584873ee" providerId="ADAL" clId="{703D92D7-4285-4068-B611-20FE68F27EFF}" dt="2021-11-12T14:23:13.762" v="1490" actId="47"/>
        <pc:sldMkLst>
          <pc:docMk/>
          <pc:sldMk cId="1369541177" sldId="536"/>
        </pc:sldMkLst>
        <pc:spChg chg="add del mod">
          <ac:chgData name="Pauline Devos" userId="5fd02455-0932-491a-9886-24d1584873ee" providerId="ADAL" clId="{703D92D7-4285-4068-B611-20FE68F27EFF}" dt="2021-11-12T14:16:19.778" v="1362" actId="478"/>
          <ac:spMkLst>
            <pc:docMk/>
            <pc:sldMk cId="1369541177" sldId="536"/>
            <ac:spMk id="6" creationId="{97CD745D-F8EB-457C-AF2A-3A762B6C45AB}"/>
          </ac:spMkLst>
        </pc:spChg>
        <pc:graphicFrameChg chg="del">
          <ac:chgData name="Pauline Devos" userId="5fd02455-0932-491a-9886-24d1584873ee" providerId="ADAL" clId="{703D92D7-4285-4068-B611-20FE68F27EFF}" dt="2021-11-12T14:16:14.835" v="1360" actId="478"/>
          <ac:graphicFrameMkLst>
            <pc:docMk/>
            <pc:sldMk cId="1369541177" sldId="536"/>
            <ac:graphicFrameMk id="7" creationId="{D543FA24-2051-4297-9E67-1BC65AB08F30}"/>
          </ac:graphicFrameMkLst>
        </pc:graphicFrameChg>
        <pc:picChg chg="add del mod">
          <ac:chgData name="Pauline Devos" userId="5fd02455-0932-491a-9886-24d1584873ee" providerId="ADAL" clId="{703D92D7-4285-4068-B611-20FE68F27EFF}" dt="2021-11-12T14:22:07.254" v="1475" actId="21"/>
          <ac:picMkLst>
            <pc:docMk/>
            <pc:sldMk cId="1369541177" sldId="536"/>
            <ac:picMk id="8" creationId="{77411E11-A478-460D-9867-7331F6BF30CF}"/>
          </ac:picMkLst>
        </pc:picChg>
      </pc:sldChg>
      <pc:sldChg chg="new del modNotesTx">
        <pc:chgData name="Pauline Devos" userId="5fd02455-0932-491a-9886-24d1584873ee" providerId="ADAL" clId="{703D92D7-4285-4068-B611-20FE68F27EFF}" dt="2021-11-12T12:44:35.671" v="741" actId="47"/>
        <pc:sldMkLst>
          <pc:docMk/>
          <pc:sldMk cId="4042100101" sldId="536"/>
        </pc:sldMkLst>
      </pc:sldChg>
      <pc:sldChg chg="addSp delSp modSp add mod modNotesTx">
        <pc:chgData name="Pauline Devos" userId="5fd02455-0932-491a-9886-24d1584873ee" providerId="ADAL" clId="{703D92D7-4285-4068-B611-20FE68F27EFF}" dt="2021-11-17T18:25:02.124" v="9020" actId="20577"/>
        <pc:sldMkLst>
          <pc:docMk/>
          <pc:sldMk cId="51154325" sldId="537"/>
        </pc:sldMkLst>
        <pc:spChg chg="mod">
          <ac:chgData name="Pauline Devos" userId="5fd02455-0932-491a-9886-24d1584873ee" providerId="ADAL" clId="{703D92D7-4285-4068-B611-20FE68F27EFF}" dt="2021-11-12T14:19:36.335" v="1442" actId="20577"/>
          <ac:spMkLst>
            <pc:docMk/>
            <pc:sldMk cId="51154325" sldId="537"/>
            <ac:spMk id="154" creationId="{00000000-0000-0000-0000-000000000000}"/>
          </ac:spMkLst>
        </pc:spChg>
        <pc:graphicFrameChg chg="del">
          <ac:chgData name="Pauline Devos" userId="5fd02455-0932-491a-9886-24d1584873ee" providerId="ADAL" clId="{703D92D7-4285-4068-B611-20FE68F27EFF}" dt="2021-11-12T14:17:46.453" v="1421" actId="478"/>
          <ac:graphicFrameMkLst>
            <pc:docMk/>
            <pc:sldMk cId="51154325" sldId="537"/>
            <ac:graphicFrameMk id="4" creationId="{975DB358-41D4-455A-A17F-B5C4C12FB3EE}"/>
          </ac:graphicFrameMkLst>
        </pc:graphicFrameChg>
        <pc:graphicFrameChg chg="add del mod">
          <ac:chgData name="Pauline Devos" userId="5fd02455-0932-491a-9886-24d1584873ee" providerId="ADAL" clId="{703D92D7-4285-4068-B611-20FE68F27EFF}" dt="2021-11-12T14:19:31.059" v="1431" actId="478"/>
          <ac:graphicFrameMkLst>
            <pc:docMk/>
            <pc:sldMk cId="51154325" sldId="537"/>
            <ac:graphicFrameMk id="7" creationId="{736CADB0-3392-44F4-8499-4B7861B399EE}"/>
          </ac:graphicFrameMkLst>
        </pc:graphicFrameChg>
        <pc:graphicFrameChg chg="add mod modGraphic">
          <ac:chgData name="Pauline Devos" userId="5fd02455-0932-491a-9886-24d1584873ee" providerId="ADAL" clId="{703D92D7-4285-4068-B611-20FE68F27EFF}" dt="2021-11-17T18:25:02.124" v="9020" actId="20577"/>
          <ac:graphicFrameMkLst>
            <pc:docMk/>
            <pc:sldMk cId="51154325" sldId="537"/>
            <ac:graphicFrameMk id="8" creationId="{95390BF8-F2B6-4C31-B459-24F90F9C1376}"/>
          </ac:graphicFrameMkLst>
        </pc:graphicFrameChg>
      </pc:sldChg>
      <pc:sldChg chg="new del">
        <pc:chgData name="Pauline Devos" userId="5fd02455-0932-491a-9886-24d1584873ee" providerId="ADAL" clId="{703D92D7-4285-4068-B611-20FE68F27EFF}" dt="2021-11-12T14:17:16.372" v="1390" actId="47"/>
        <pc:sldMkLst>
          <pc:docMk/>
          <pc:sldMk cId="817894380" sldId="537"/>
        </pc:sldMkLst>
      </pc:sldChg>
      <pc:sldChg chg="addSp modSp new mod modNotesTx">
        <pc:chgData name="Pauline Devos" userId="5fd02455-0932-491a-9886-24d1584873ee" providerId="ADAL" clId="{703D92D7-4285-4068-B611-20FE68F27EFF}" dt="2021-11-17T19:16:41.555" v="9594" actId="20577"/>
        <pc:sldMkLst>
          <pc:docMk/>
          <pc:sldMk cId="3260871502" sldId="538"/>
        </pc:sldMkLst>
        <pc:spChg chg="mod">
          <ac:chgData name="Pauline Devos" userId="5fd02455-0932-491a-9886-24d1584873ee" providerId="ADAL" clId="{703D92D7-4285-4068-B611-20FE68F27EFF}" dt="2021-11-14T22:05:31.319" v="2111" actId="20577"/>
          <ac:spMkLst>
            <pc:docMk/>
            <pc:sldMk cId="3260871502" sldId="538"/>
            <ac:spMk id="2" creationId="{B3119F69-5FAA-43B1-8C1F-2613A7518512}"/>
          </ac:spMkLst>
        </pc:spChg>
        <pc:spChg chg="mod">
          <ac:chgData name="Pauline Devos" userId="5fd02455-0932-491a-9886-24d1584873ee" providerId="ADAL" clId="{703D92D7-4285-4068-B611-20FE68F27EFF}" dt="2021-11-15T17:56:57.786" v="5137" actId="20577"/>
          <ac:spMkLst>
            <pc:docMk/>
            <pc:sldMk cId="3260871502" sldId="538"/>
            <ac:spMk id="3" creationId="{335D9EBC-58CE-45E6-8384-380E0AECE706}"/>
          </ac:spMkLst>
        </pc:spChg>
        <pc:spChg chg="mod">
          <ac:chgData name="Pauline Devos" userId="5fd02455-0932-491a-9886-24d1584873ee" providerId="ADAL" clId="{703D92D7-4285-4068-B611-20FE68F27EFF}" dt="2021-11-14T22:05:08.745" v="2076" actId="20577"/>
          <ac:spMkLst>
            <pc:docMk/>
            <pc:sldMk cId="3260871502" sldId="538"/>
            <ac:spMk id="5" creationId="{8ED27E9D-4901-4FBB-B427-C663D7C73C67}"/>
          </ac:spMkLst>
        </pc:spChg>
        <pc:spChg chg="add mod">
          <ac:chgData name="Pauline Devos" userId="5fd02455-0932-491a-9886-24d1584873ee" providerId="ADAL" clId="{703D92D7-4285-4068-B611-20FE68F27EFF}" dt="2021-11-14T22:06:24.834" v="2116" actId="1076"/>
          <ac:spMkLst>
            <pc:docMk/>
            <pc:sldMk cId="3260871502" sldId="538"/>
            <ac:spMk id="7" creationId="{24C797F1-FF8A-4D40-97C0-6A3E43FDDE92}"/>
          </ac:spMkLst>
        </pc:spChg>
        <pc:picChg chg="add mod">
          <ac:chgData name="Pauline Devos" userId="5fd02455-0932-491a-9886-24d1584873ee" providerId="ADAL" clId="{703D92D7-4285-4068-B611-20FE68F27EFF}" dt="2021-11-14T22:06:24.834" v="2116" actId="1076"/>
          <ac:picMkLst>
            <pc:docMk/>
            <pc:sldMk cId="3260871502" sldId="538"/>
            <ac:picMk id="6" creationId="{4D4DF488-F536-474C-A630-E362B1DFD0EA}"/>
          </ac:picMkLst>
        </pc:picChg>
      </pc:sldChg>
      <pc:sldChg chg="new del">
        <pc:chgData name="Pauline Devos" userId="5fd02455-0932-491a-9886-24d1584873ee" providerId="ADAL" clId="{703D92D7-4285-4068-B611-20FE68F27EFF}" dt="2021-11-14T21:28:47.002" v="1662" actId="47"/>
        <pc:sldMkLst>
          <pc:docMk/>
          <pc:sldMk cId="3837482678" sldId="538"/>
        </pc:sldMkLst>
      </pc:sldChg>
      <pc:sldChg chg="add ord modAnim">
        <pc:chgData name="Pauline Devos" userId="5fd02455-0932-491a-9886-24d1584873ee" providerId="ADAL" clId="{703D92D7-4285-4068-B611-20FE68F27EFF}" dt="2021-11-15T14:40:11.112" v="3626"/>
        <pc:sldMkLst>
          <pc:docMk/>
          <pc:sldMk cId="3468840051" sldId="539"/>
        </pc:sldMkLst>
      </pc:sldChg>
      <pc:sldChg chg="add ord modAnim modNotesTx">
        <pc:chgData name="Pauline Devos" userId="5fd02455-0932-491a-9886-24d1584873ee" providerId="ADAL" clId="{703D92D7-4285-4068-B611-20FE68F27EFF}" dt="2021-11-17T19:47:52.476" v="9935" actId="6549"/>
        <pc:sldMkLst>
          <pc:docMk/>
          <pc:sldMk cId="429365174" sldId="540"/>
        </pc:sldMkLst>
      </pc:sldChg>
      <pc:sldChg chg="new del">
        <pc:chgData name="Pauline Devos" userId="5fd02455-0932-491a-9886-24d1584873ee" providerId="ADAL" clId="{703D92D7-4285-4068-B611-20FE68F27EFF}" dt="2021-11-15T17:59:37.731" v="5139" actId="47"/>
        <pc:sldMkLst>
          <pc:docMk/>
          <pc:sldMk cId="2253973392" sldId="541"/>
        </pc:sldMkLst>
      </pc:sldChg>
      <pc:sldChg chg="add">
        <pc:chgData name="Pauline Devos" userId="5fd02455-0932-491a-9886-24d1584873ee" providerId="ADAL" clId="{703D92D7-4285-4068-B611-20FE68F27EFF}" dt="2021-11-15T15:24:49.834" v="3726" actId="2890"/>
        <pc:sldMkLst>
          <pc:docMk/>
          <pc:sldMk cId="3737243097" sldId="542"/>
        </pc:sldMkLst>
      </pc:sldChg>
      <pc:sldChg chg="addSp delSp modSp add mod ord modNotesTx">
        <pc:chgData name="Pauline Devos" userId="5fd02455-0932-491a-9886-24d1584873ee" providerId="ADAL" clId="{703D92D7-4285-4068-B611-20FE68F27EFF}" dt="2021-11-16T10:53:51.573" v="8278" actId="20577"/>
        <pc:sldMkLst>
          <pc:docMk/>
          <pc:sldMk cId="2012693712" sldId="543"/>
        </pc:sldMkLst>
        <pc:spChg chg="mod">
          <ac:chgData name="Pauline Devos" userId="5fd02455-0932-491a-9886-24d1584873ee" providerId="ADAL" clId="{703D92D7-4285-4068-B611-20FE68F27EFF}" dt="2021-11-15T15:31:58.839" v="3807" actId="20577"/>
          <ac:spMkLst>
            <pc:docMk/>
            <pc:sldMk cId="2012693712" sldId="543"/>
            <ac:spMk id="2" creationId="{A5F35D59-9257-421F-9DB8-874208F2D798}"/>
          </ac:spMkLst>
        </pc:spChg>
        <pc:spChg chg="mod">
          <ac:chgData name="Pauline Devos" userId="5fd02455-0932-491a-9886-24d1584873ee" providerId="ADAL" clId="{703D92D7-4285-4068-B611-20FE68F27EFF}" dt="2021-11-16T10:21:38.247" v="7649" actId="20577"/>
          <ac:spMkLst>
            <pc:docMk/>
            <pc:sldMk cId="2012693712" sldId="543"/>
            <ac:spMk id="3" creationId="{0884A10F-A167-4F62-A538-B41A3E39ACC9}"/>
          </ac:spMkLst>
        </pc:spChg>
        <pc:spChg chg="mod">
          <ac:chgData name="Pauline Devos" userId="5fd02455-0932-491a-9886-24d1584873ee" providerId="ADAL" clId="{703D92D7-4285-4068-B611-20FE68F27EFF}" dt="2021-11-15T15:31:43.943" v="3801" actId="114"/>
          <ac:spMkLst>
            <pc:docMk/>
            <pc:sldMk cId="2012693712" sldId="543"/>
            <ac:spMk id="5" creationId="{384E0701-DFA9-47FE-BCA1-E3CA3C6E1693}"/>
          </ac:spMkLst>
        </pc:spChg>
        <pc:picChg chg="add mod">
          <ac:chgData name="Pauline Devos" userId="5fd02455-0932-491a-9886-24d1584873ee" providerId="ADAL" clId="{703D92D7-4285-4068-B611-20FE68F27EFF}" dt="2021-11-15T15:34:38.900" v="3971" actId="1076"/>
          <ac:picMkLst>
            <pc:docMk/>
            <pc:sldMk cId="2012693712" sldId="543"/>
            <ac:picMk id="6" creationId="{00D64EA7-74DA-44D7-928C-18B3BBB3DF4F}"/>
          </ac:picMkLst>
        </pc:picChg>
        <pc:picChg chg="add del mod">
          <ac:chgData name="Pauline Devos" userId="5fd02455-0932-491a-9886-24d1584873ee" providerId="ADAL" clId="{703D92D7-4285-4068-B611-20FE68F27EFF}" dt="2021-11-15T16:42:33.953" v="4889" actId="478"/>
          <ac:picMkLst>
            <pc:docMk/>
            <pc:sldMk cId="2012693712" sldId="543"/>
            <ac:picMk id="1026" creationId="{DBA2E2EA-6C89-4C60-A796-5A5BA73CD9EF}"/>
          </ac:picMkLst>
        </pc:picChg>
      </pc:sldChg>
      <pc:sldChg chg="new del">
        <pc:chgData name="Pauline Devos" userId="5fd02455-0932-491a-9886-24d1584873ee" providerId="ADAL" clId="{703D92D7-4285-4068-B611-20FE68F27EFF}" dt="2021-11-15T15:28:39.224" v="3773" actId="47"/>
        <pc:sldMkLst>
          <pc:docMk/>
          <pc:sldMk cId="3614804717" sldId="543"/>
        </pc:sldMkLst>
      </pc:sldChg>
      <pc:sldChg chg="addSp modSp add mod modAnim modNotesTx">
        <pc:chgData name="Pauline Devos" userId="5fd02455-0932-491a-9886-24d1584873ee" providerId="ADAL" clId="{703D92D7-4285-4068-B611-20FE68F27EFF}" dt="2021-11-20T17:59:32.019" v="11763" actId="20577"/>
        <pc:sldMkLst>
          <pc:docMk/>
          <pc:sldMk cId="3632767916" sldId="544"/>
        </pc:sldMkLst>
        <pc:spChg chg="mod">
          <ac:chgData name="Pauline Devos" userId="5fd02455-0932-491a-9886-24d1584873ee" providerId="ADAL" clId="{703D92D7-4285-4068-B611-20FE68F27EFF}" dt="2021-11-15T16:11:27.496" v="4674" actId="403"/>
          <ac:spMkLst>
            <pc:docMk/>
            <pc:sldMk cId="3632767916" sldId="544"/>
            <ac:spMk id="2" creationId="{A5F35D59-9257-421F-9DB8-874208F2D798}"/>
          </ac:spMkLst>
        </pc:spChg>
        <pc:spChg chg="mod">
          <ac:chgData name="Pauline Devos" userId="5fd02455-0932-491a-9886-24d1584873ee" providerId="ADAL" clId="{703D92D7-4285-4068-B611-20FE68F27EFF}" dt="2021-11-15T16:05:43.411" v="4548" actId="20577"/>
          <ac:spMkLst>
            <pc:docMk/>
            <pc:sldMk cId="3632767916" sldId="544"/>
            <ac:spMk id="3" creationId="{0884A10F-A167-4F62-A538-B41A3E39ACC9}"/>
          </ac:spMkLst>
        </pc:spChg>
        <pc:spChg chg="add mod">
          <ac:chgData name="Pauline Devos" userId="5fd02455-0932-491a-9886-24d1584873ee" providerId="ADAL" clId="{703D92D7-4285-4068-B611-20FE68F27EFF}" dt="2021-11-15T15:55:33.735" v="4427" actId="1076"/>
          <ac:spMkLst>
            <pc:docMk/>
            <pc:sldMk cId="3632767916" sldId="544"/>
            <ac:spMk id="7" creationId="{B7850CB0-9E6B-4D85-B9DC-521EF3D01812}"/>
          </ac:spMkLst>
        </pc:spChg>
        <pc:picChg chg="add mod">
          <ac:chgData name="Pauline Devos" userId="5fd02455-0932-491a-9886-24d1584873ee" providerId="ADAL" clId="{703D92D7-4285-4068-B611-20FE68F27EFF}" dt="2021-11-16T08:50:58.352" v="6242" actId="1076"/>
          <ac:picMkLst>
            <pc:docMk/>
            <pc:sldMk cId="3632767916" sldId="544"/>
            <ac:picMk id="6" creationId="{A3A07240-CAF7-40D9-A25B-CA70B012E362}"/>
          </ac:picMkLst>
        </pc:picChg>
      </pc:sldChg>
      <pc:sldChg chg="modSp add mod modNotesTx">
        <pc:chgData name="Pauline Devos" userId="5fd02455-0932-491a-9886-24d1584873ee" providerId="ADAL" clId="{703D92D7-4285-4068-B611-20FE68F27EFF}" dt="2021-11-17T21:34:33.480" v="11108" actId="20577"/>
        <pc:sldMkLst>
          <pc:docMk/>
          <pc:sldMk cId="2304545149" sldId="545"/>
        </pc:sldMkLst>
        <pc:spChg chg="mod">
          <ac:chgData name="Pauline Devos" userId="5fd02455-0932-491a-9886-24d1584873ee" providerId="ADAL" clId="{703D92D7-4285-4068-B611-20FE68F27EFF}" dt="2021-11-15T18:30:40.786" v="5861" actId="20577"/>
          <ac:spMkLst>
            <pc:docMk/>
            <pc:sldMk cId="2304545149" sldId="545"/>
            <ac:spMk id="2" creationId="{A5F35D59-9257-421F-9DB8-874208F2D798}"/>
          </ac:spMkLst>
        </pc:spChg>
        <pc:spChg chg="mod">
          <ac:chgData name="Pauline Devos" userId="5fd02455-0932-491a-9886-24d1584873ee" providerId="ADAL" clId="{703D92D7-4285-4068-B611-20FE68F27EFF}" dt="2021-11-17T21:25:43.008" v="10470" actId="2711"/>
          <ac:spMkLst>
            <pc:docMk/>
            <pc:sldMk cId="2304545149" sldId="545"/>
            <ac:spMk id="3" creationId="{0884A10F-A167-4F62-A538-B41A3E39ACC9}"/>
          </ac:spMkLst>
        </pc:spChg>
      </pc:sldChg>
      <pc:sldChg chg="modSp add mod modNotesTx">
        <pc:chgData name="Pauline Devos" userId="5fd02455-0932-491a-9886-24d1584873ee" providerId="ADAL" clId="{703D92D7-4285-4068-B611-20FE68F27EFF}" dt="2021-11-17T21:41:19.736" v="11226" actId="20577"/>
        <pc:sldMkLst>
          <pc:docMk/>
          <pc:sldMk cId="4288487296" sldId="546"/>
        </pc:sldMkLst>
        <pc:spChg chg="mod">
          <ac:chgData name="Pauline Devos" userId="5fd02455-0932-491a-9886-24d1584873ee" providerId="ADAL" clId="{703D92D7-4285-4068-B611-20FE68F27EFF}" dt="2021-11-16T10:21:48.996" v="7650" actId="21"/>
          <ac:spMkLst>
            <pc:docMk/>
            <pc:sldMk cId="4288487296" sldId="546"/>
            <ac:spMk id="2" creationId="{A5F35D59-9257-421F-9DB8-874208F2D798}"/>
          </ac:spMkLst>
        </pc:spChg>
        <pc:spChg chg="mod">
          <ac:chgData name="Pauline Devos" userId="5fd02455-0932-491a-9886-24d1584873ee" providerId="ADAL" clId="{703D92D7-4285-4068-B611-20FE68F27EFF}" dt="2021-11-17T21:36:58.304" v="11114" actId="20577"/>
          <ac:spMkLst>
            <pc:docMk/>
            <pc:sldMk cId="4288487296" sldId="546"/>
            <ac:spMk id="3" creationId="{0884A10F-A167-4F62-A538-B41A3E39ACC9}"/>
          </ac:spMkLst>
        </pc:spChg>
      </pc:sldChg>
      <pc:sldChg chg="addSp delSp modSp add del mod">
        <pc:chgData name="Pauline Devos" userId="5fd02455-0932-491a-9886-24d1584873ee" providerId="ADAL" clId="{703D92D7-4285-4068-B611-20FE68F27EFF}" dt="2021-11-16T10:31:48.130" v="7820" actId="47"/>
        <pc:sldMkLst>
          <pc:docMk/>
          <pc:sldMk cId="3495199531" sldId="914"/>
        </pc:sldMkLst>
        <pc:spChg chg="del">
          <ac:chgData name="Pauline Devos" userId="5fd02455-0932-491a-9886-24d1584873ee" providerId="ADAL" clId="{703D92D7-4285-4068-B611-20FE68F27EFF}" dt="2021-11-16T10:30:30.022" v="7799" actId="478"/>
          <ac:spMkLst>
            <pc:docMk/>
            <pc:sldMk cId="3495199531" sldId="914"/>
            <ac:spMk id="3" creationId="{50A1EDED-AF17-4E2E-A5F0-6999FA3BEF84}"/>
          </ac:spMkLst>
        </pc:spChg>
        <pc:spChg chg="add mod">
          <ac:chgData name="Pauline Devos" userId="5fd02455-0932-491a-9886-24d1584873ee" providerId="ADAL" clId="{703D92D7-4285-4068-B611-20FE68F27EFF}" dt="2021-11-16T10:31:18.254" v="7811" actId="21"/>
          <ac:spMkLst>
            <pc:docMk/>
            <pc:sldMk cId="3495199531" sldId="914"/>
            <ac:spMk id="4" creationId="{9B070D38-05DB-4192-8027-645080AAE4D0}"/>
          </ac:spMkLst>
        </pc:spChg>
        <pc:picChg chg="del">
          <ac:chgData name="Pauline Devos" userId="5fd02455-0932-491a-9886-24d1584873ee" providerId="ADAL" clId="{703D92D7-4285-4068-B611-20FE68F27EFF}" dt="2021-11-16T10:31:18.254" v="7811" actId="21"/>
          <ac:picMkLst>
            <pc:docMk/>
            <pc:sldMk cId="3495199531" sldId="914"/>
            <ac:picMk id="5" creationId="{533C4994-BC08-4F6E-9C5B-69FCE6CA95E1}"/>
          </ac:picMkLst>
        </pc:picChg>
        <pc:picChg chg="del">
          <ac:chgData name="Pauline Devos" userId="5fd02455-0932-491a-9886-24d1584873ee" providerId="ADAL" clId="{703D92D7-4285-4068-B611-20FE68F27EFF}" dt="2021-11-16T10:31:30.453" v="7816" actId="21"/>
          <ac:picMkLst>
            <pc:docMk/>
            <pc:sldMk cId="3495199531" sldId="914"/>
            <ac:picMk id="6" creationId="{E2B4E249-17EF-4C0A-9ED2-AEA91B0071DE}"/>
          </ac:picMkLst>
        </pc:picChg>
      </pc:sldChg>
      <pc:sldChg chg="new del">
        <pc:chgData name="Pauline Devos" userId="5fd02455-0932-491a-9886-24d1584873ee" providerId="ADAL" clId="{703D92D7-4285-4068-B611-20FE68F27EFF}" dt="2021-11-15T15:44:37.578" v="4274" actId="47"/>
        <pc:sldMkLst>
          <pc:docMk/>
          <pc:sldMk cId="1015062660" sldId="915"/>
        </pc:sldMkLst>
      </pc:sldChg>
      <pc:sldChg chg="addSp delSp modSp add mod modNotesTx">
        <pc:chgData name="Pauline Devos" userId="5fd02455-0932-491a-9886-24d1584873ee" providerId="ADAL" clId="{703D92D7-4285-4068-B611-20FE68F27EFF}" dt="2021-11-15T15:46:36.494" v="4296" actId="313"/>
        <pc:sldMkLst>
          <pc:docMk/>
          <pc:sldMk cId="1107325956" sldId="915"/>
        </pc:sldMkLst>
        <pc:picChg chg="del">
          <ac:chgData name="Pauline Devos" userId="5fd02455-0932-491a-9886-24d1584873ee" providerId="ADAL" clId="{703D92D7-4285-4068-B611-20FE68F27EFF}" dt="2021-11-15T15:44:48.451" v="4276" actId="478"/>
          <ac:picMkLst>
            <pc:docMk/>
            <pc:sldMk cId="1107325956" sldId="915"/>
            <ac:picMk id="8" creationId="{613EA881-4D96-4D72-BF15-4663C0AD80EE}"/>
          </ac:picMkLst>
        </pc:picChg>
        <pc:picChg chg="add mod modCrop">
          <ac:chgData name="Pauline Devos" userId="5fd02455-0932-491a-9886-24d1584873ee" providerId="ADAL" clId="{703D92D7-4285-4068-B611-20FE68F27EFF}" dt="2021-11-15T15:46:12.440" v="4295" actId="1076"/>
          <ac:picMkLst>
            <pc:docMk/>
            <pc:sldMk cId="1107325956" sldId="915"/>
            <ac:picMk id="9" creationId="{55F2A329-183F-495F-AAAD-CAA446F9B6B9}"/>
          </ac:picMkLst>
        </pc:picChg>
      </pc:sldChg>
      <pc:sldChg chg="addSp modSp new mod modNotesTx">
        <pc:chgData name="Pauline Devos" userId="5fd02455-0932-491a-9886-24d1584873ee" providerId="ADAL" clId="{703D92D7-4285-4068-B611-20FE68F27EFF}" dt="2021-12-06T11:23:51.329" v="11937" actId="20577"/>
        <pc:sldMkLst>
          <pc:docMk/>
          <pc:sldMk cId="3291785820" sldId="916"/>
        </pc:sldMkLst>
        <pc:spChg chg="mod">
          <ac:chgData name="Pauline Devos" userId="5fd02455-0932-491a-9886-24d1584873ee" providerId="ADAL" clId="{703D92D7-4285-4068-B611-20FE68F27EFF}" dt="2021-11-15T16:26:43.846" v="4724" actId="20577"/>
          <ac:spMkLst>
            <pc:docMk/>
            <pc:sldMk cId="3291785820" sldId="916"/>
            <ac:spMk id="2" creationId="{4437AB3F-B9A3-4D97-A7B6-BE72B005DA92}"/>
          </ac:spMkLst>
        </pc:spChg>
        <pc:spChg chg="mod">
          <ac:chgData name="Pauline Devos" userId="5fd02455-0932-491a-9886-24d1584873ee" providerId="ADAL" clId="{703D92D7-4285-4068-B611-20FE68F27EFF}" dt="2021-12-05T21:36:29.090" v="11911" actId="20577"/>
          <ac:spMkLst>
            <pc:docMk/>
            <pc:sldMk cId="3291785820" sldId="916"/>
            <ac:spMk id="3" creationId="{91A73861-C413-4731-B489-D66916E57D7C}"/>
          </ac:spMkLst>
        </pc:spChg>
        <pc:spChg chg="mod">
          <ac:chgData name="Pauline Devos" userId="5fd02455-0932-491a-9886-24d1584873ee" providerId="ADAL" clId="{703D92D7-4285-4068-B611-20FE68F27EFF}" dt="2021-11-15T16:28:08.847" v="4734"/>
          <ac:spMkLst>
            <pc:docMk/>
            <pc:sldMk cId="3291785820" sldId="916"/>
            <ac:spMk id="5" creationId="{0F2EC8A9-DD6A-4644-92AC-A9EF8A51A265}"/>
          </ac:spMkLst>
        </pc:spChg>
        <pc:picChg chg="add mod modCrop">
          <ac:chgData name="Pauline Devos" userId="5fd02455-0932-491a-9886-24d1584873ee" providerId="ADAL" clId="{703D92D7-4285-4068-B611-20FE68F27EFF}" dt="2021-12-05T21:37:01.937" v="11913" actId="1076"/>
          <ac:picMkLst>
            <pc:docMk/>
            <pc:sldMk cId="3291785820" sldId="916"/>
            <ac:picMk id="7" creationId="{C722905F-91AD-40DE-B1F9-859B612A155B}"/>
          </ac:picMkLst>
        </pc:picChg>
      </pc:sldChg>
      <pc:sldChg chg="new del">
        <pc:chgData name="Pauline Devos" userId="5fd02455-0932-491a-9886-24d1584873ee" providerId="ADAL" clId="{703D92D7-4285-4068-B611-20FE68F27EFF}" dt="2021-11-15T16:26:00.823" v="4683" actId="47"/>
        <pc:sldMkLst>
          <pc:docMk/>
          <pc:sldMk cId="3296995187" sldId="916"/>
        </pc:sldMkLst>
      </pc:sldChg>
      <pc:sldChg chg="addSp delSp modSp add mod modNotesTx">
        <pc:chgData name="Pauline Devos" userId="5fd02455-0932-491a-9886-24d1584873ee" providerId="ADAL" clId="{703D92D7-4285-4068-B611-20FE68F27EFF}" dt="2021-11-16T11:04:11.352" v="8535" actId="20577"/>
        <pc:sldMkLst>
          <pc:docMk/>
          <pc:sldMk cId="3143026895" sldId="917"/>
        </pc:sldMkLst>
        <pc:spChg chg="del mod">
          <ac:chgData name="Pauline Devos" userId="5fd02455-0932-491a-9886-24d1584873ee" providerId="ADAL" clId="{703D92D7-4285-4068-B611-20FE68F27EFF}" dt="2021-11-15T18:01:18.722" v="5196" actId="478"/>
          <ac:spMkLst>
            <pc:docMk/>
            <pc:sldMk cId="3143026895" sldId="917"/>
            <ac:spMk id="3" creationId="{DEB6C743-1938-4D42-A428-604E224642BE}"/>
          </ac:spMkLst>
        </pc:spChg>
        <pc:spChg chg="mod">
          <ac:chgData name="Pauline Devos" userId="5fd02455-0932-491a-9886-24d1584873ee" providerId="ADAL" clId="{703D92D7-4285-4068-B611-20FE68F27EFF}" dt="2021-11-15T18:00:10.160" v="5178" actId="20577"/>
          <ac:spMkLst>
            <pc:docMk/>
            <pc:sldMk cId="3143026895" sldId="917"/>
            <ac:spMk id="5" creationId="{8C956F4D-6442-4E68-BAA3-1ABFB8A45796}"/>
          </ac:spMkLst>
        </pc:spChg>
        <pc:spChg chg="add mod">
          <ac:chgData name="Pauline Devos" userId="5fd02455-0932-491a-9886-24d1584873ee" providerId="ADAL" clId="{703D92D7-4285-4068-B611-20FE68F27EFF}" dt="2021-11-16T11:04:11.352" v="8535" actId="20577"/>
          <ac:spMkLst>
            <pc:docMk/>
            <pc:sldMk cId="3143026895" sldId="917"/>
            <ac:spMk id="6" creationId="{8D7728B9-8596-4DDC-AE59-3CDACFE3CAD3}"/>
          </ac:spMkLst>
        </pc:spChg>
      </pc:sldChg>
      <pc:sldChg chg="modSp add mod">
        <pc:chgData name="Pauline Devos" userId="5fd02455-0932-491a-9886-24d1584873ee" providerId="ADAL" clId="{703D92D7-4285-4068-B611-20FE68F27EFF}" dt="2021-11-15T18:16:18.168" v="5805" actId="20577"/>
        <pc:sldMkLst>
          <pc:docMk/>
          <pc:sldMk cId="427426979" sldId="918"/>
        </pc:sldMkLst>
        <pc:spChg chg="mod">
          <ac:chgData name="Pauline Devos" userId="5fd02455-0932-491a-9886-24d1584873ee" providerId="ADAL" clId="{703D92D7-4285-4068-B611-20FE68F27EFF}" dt="2021-11-15T18:15:43.535" v="5793" actId="20577"/>
          <ac:spMkLst>
            <pc:docMk/>
            <pc:sldMk cId="427426979" sldId="918"/>
            <ac:spMk id="2" creationId="{57A0CAC3-B195-4DCF-AB8D-74C18A509A0C}"/>
          </ac:spMkLst>
        </pc:spChg>
        <pc:spChg chg="mod">
          <ac:chgData name="Pauline Devos" userId="5fd02455-0932-491a-9886-24d1584873ee" providerId="ADAL" clId="{703D92D7-4285-4068-B611-20FE68F27EFF}" dt="2021-11-15T18:16:18.168" v="5805" actId="20577"/>
          <ac:spMkLst>
            <pc:docMk/>
            <pc:sldMk cId="427426979" sldId="918"/>
            <ac:spMk id="3" creationId="{A0C1333F-1CE2-49AF-A7B6-FE1BF0C921C2}"/>
          </ac:spMkLst>
        </pc:spChg>
      </pc:sldChg>
      <pc:sldChg chg="modSp add mod">
        <pc:chgData name="Pauline Devos" userId="5fd02455-0932-491a-9886-24d1584873ee" providerId="ADAL" clId="{703D92D7-4285-4068-B611-20FE68F27EFF}" dt="2021-11-15T18:15:53.878" v="5796" actId="20577"/>
        <pc:sldMkLst>
          <pc:docMk/>
          <pc:sldMk cId="4211494121" sldId="919"/>
        </pc:sldMkLst>
        <pc:spChg chg="mod">
          <ac:chgData name="Pauline Devos" userId="5fd02455-0932-491a-9886-24d1584873ee" providerId="ADAL" clId="{703D92D7-4285-4068-B611-20FE68F27EFF}" dt="2021-11-15T18:15:53.878" v="5796" actId="20577"/>
          <ac:spMkLst>
            <pc:docMk/>
            <pc:sldMk cId="4211494121" sldId="919"/>
            <ac:spMk id="2" creationId="{57A0CAC3-B195-4DCF-AB8D-74C18A509A0C}"/>
          </ac:spMkLst>
        </pc:spChg>
      </pc:sldChg>
      <pc:sldChg chg="modSp add mod modNotesTx">
        <pc:chgData name="Pauline Devos" userId="5fd02455-0932-491a-9886-24d1584873ee" providerId="ADAL" clId="{703D92D7-4285-4068-B611-20FE68F27EFF}" dt="2021-11-16T10:55:32.087" v="8293" actId="14100"/>
        <pc:sldMkLst>
          <pc:docMk/>
          <pc:sldMk cId="4279454059" sldId="920"/>
        </pc:sldMkLst>
        <pc:spChg chg="mod">
          <ac:chgData name="Pauline Devos" userId="5fd02455-0932-491a-9886-24d1584873ee" providerId="ADAL" clId="{703D92D7-4285-4068-B611-20FE68F27EFF}" dt="2021-11-16T10:30:54.617" v="7803" actId="20577"/>
          <ac:spMkLst>
            <pc:docMk/>
            <pc:sldMk cId="4279454059" sldId="920"/>
            <ac:spMk id="2" creationId="{A5F35D59-9257-421F-9DB8-874208F2D798}"/>
          </ac:spMkLst>
        </pc:spChg>
        <pc:spChg chg="mod">
          <ac:chgData name="Pauline Devos" userId="5fd02455-0932-491a-9886-24d1584873ee" providerId="ADAL" clId="{703D92D7-4285-4068-B611-20FE68F27EFF}" dt="2021-11-16T10:55:32.087" v="8293" actId="14100"/>
          <ac:spMkLst>
            <pc:docMk/>
            <pc:sldMk cId="4279454059" sldId="920"/>
            <ac:spMk id="3" creationId="{0884A10F-A167-4F62-A538-B41A3E39ACC9}"/>
          </ac:spMkLst>
        </pc:spChg>
      </pc:sldChg>
      <pc:sldChg chg="addSp modSp add del mod modNotesTx">
        <pc:chgData name="Pauline Devos" userId="5fd02455-0932-491a-9886-24d1584873ee" providerId="ADAL" clId="{703D92D7-4285-4068-B611-20FE68F27EFF}" dt="2021-11-16T10:24:25.417" v="7716" actId="47"/>
        <pc:sldMkLst>
          <pc:docMk/>
          <pc:sldMk cId="3541943911" sldId="921"/>
        </pc:sldMkLst>
        <pc:spChg chg="mod">
          <ac:chgData name="Pauline Devos" userId="5fd02455-0932-491a-9886-24d1584873ee" providerId="ADAL" clId="{703D92D7-4285-4068-B611-20FE68F27EFF}" dt="2021-11-16T10:13:17.674" v="7442" actId="20577"/>
          <ac:spMkLst>
            <pc:docMk/>
            <pc:sldMk cId="3541943911" sldId="921"/>
            <ac:spMk id="3" creationId="{0884A10F-A167-4F62-A538-B41A3E39ACC9}"/>
          </ac:spMkLst>
        </pc:spChg>
        <pc:graphicFrameChg chg="add mod modGraphic">
          <ac:chgData name="Pauline Devos" userId="5fd02455-0932-491a-9886-24d1584873ee" providerId="ADAL" clId="{703D92D7-4285-4068-B611-20FE68F27EFF}" dt="2021-11-16T10:22:51.365" v="7685" actId="21"/>
          <ac:graphicFrameMkLst>
            <pc:docMk/>
            <pc:sldMk cId="3541943911" sldId="921"/>
            <ac:graphicFrameMk id="6" creationId="{B6F10CD2-94C6-44DD-A5E5-1A25585BC8C6}"/>
          </ac:graphicFrameMkLst>
        </pc:graphicFrameChg>
      </pc:sldChg>
      <pc:sldChg chg="addSp delSp modSp add del mod modNotesTx">
        <pc:chgData name="Pauline Devos" userId="5fd02455-0932-491a-9886-24d1584873ee" providerId="ADAL" clId="{703D92D7-4285-4068-B611-20FE68F27EFF}" dt="2021-11-16T10:27:23.631" v="7764" actId="47"/>
        <pc:sldMkLst>
          <pc:docMk/>
          <pc:sldMk cId="1769270870" sldId="922"/>
        </pc:sldMkLst>
        <pc:graphicFrameChg chg="del">
          <ac:chgData name="Pauline Devos" userId="5fd02455-0932-491a-9886-24d1584873ee" providerId="ADAL" clId="{703D92D7-4285-4068-B611-20FE68F27EFF}" dt="2021-11-16T10:15:28.911" v="7463" actId="478"/>
          <ac:graphicFrameMkLst>
            <pc:docMk/>
            <pc:sldMk cId="1769270870" sldId="922"/>
            <ac:graphicFrameMk id="6" creationId="{B6F10CD2-94C6-44DD-A5E5-1A25585BC8C6}"/>
          </ac:graphicFrameMkLst>
        </pc:graphicFrameChg>
        <pc:picChg chg="add mod">
          <ac:chgData name="Pauline Devos" userId="5fd02455-0932-491a-9886-24d1584873ee" providerId="ADAL" clId="{703D92D7-4285-4068-B611-20FE68F27EFF}" dt="2021-11-16T10:15:35.295" v="7467" actId="1076"/>
          <ac:picMkLst>
            <pc:docMk/>
            <pc:sldMk cId="1769270870" sldId="922"/>
            <ac:picMk id="7" creationId="{7D0F524E-32FD-4C61-9001-C1EDC3AF1E72}"/>
          </ac:picMkLst>
        </pc:picChg>
      </pc:sldChg>
      <pc:sldChg chg="addSp delSp modSp add del mod modAnim modNotesTx">
        <pc:chgData name="Pauline Devos" userId="5fd02455-0932-491a-9886-24d1584873ee" providerId="ADAL" clId="{703D92D7-4285-4068-B611-20FE68F27EFF}" dt="2021-11-16T10:30:16.518" v="7797" actId="47"/>
        <pc:sldMkLst>
          <pc:docMk/>
          <pc:sldMk cId="2974228732" sldId="923"/>
        </pc:sldMkLst>
        <pc:spChg chg="add mod">
          <ac:chgData name="Pauline Devos" userId="5fd02455-0932-491a-9886-24d1584873ee" providerId="ADAL" clId="{703D92D7-4285-4068-B611-20FE68F27EFF}" dt="2021-11-16T10:18:40.487" v="7543"/>
          <ac:spMkLst>
            <pc:docMk/>
            <pc:sldMk cId="2974228732" sldId="923"/>
            <ac:spMk id="9" creationId="{5F376520-E40B-4A9E-A7BC-AC4127919F5B}"/>
          </ac:spMkLst>
        </pc:spChg>
        <pc:picChg chg="del">
          <ac:chgData name="Pauline Devos" userId="5fd02455-0932-491a-9886-24d1584873ee" providerId="ADAL" clId="{703D92D7-4285-4068-B611-20FE68F27EFF}" dt="2021-11-16T10:17:50.529" v="7534" actId="478"/>
          <ac:picMkLst>
            <pc:docMk/>
            <pc:sldMk cId="2974228732" sldId="923"/>
            <ac:picMk id="6" creationId="{0F2F0003-89C9-4822-AFFA-FCB5CBD98EAF}"/>
          </ac:picMkLst>
        </pc:picChg>
        <pc:picChg chg="add mod">
          <ac:chgData name="Pauline Devos" userId="5fd02455-0932-491a-9886-24d1584873ee" providerId="ADAL" clId="{703D92D7-4285-4068-B611-20FE68F27EFF}" dt="2021-11-16T10:20:03.446" v="7641" actId="1076"/>
          <ac:picMkLst>
            <pc:docMk/>
            <pc:sldMk cId="2974228732" sldId="923"/>
            <ac:picMk id="8" creationId="{39A0E36D-951D-4AC5-80F2-03B56A2A299B}"/>
          </ac:picMkLst>
        </pc:picChg>
      </pc:sldChg>
      <pc:sldChg chg="modSp add del mod">
        <pc:chgData name="Pauline Devos" userId="5fd02455-0932-491a-9886-24d1584873ee" providerId="ADAL" clId="{703D92D7-4285-4068-B611-20FE68F27EFF}" dt="2021-11-16T10:27:41.716" v="7765" actId="47"/>
        <pc:sldMkLst>
          <pc:docMk/>
          <pc:sldMk cId="2041651269" sldId="924"/>
        </pc:sldMkLst>
        <pc:spChg chg="mod">
          <ac:chgData name="Pauline Devos" userId="5fd02455-0932-491a-9886-24d1584873ee" providerId="ADAL" clId="{703D92D7-4285-4068-B611-20FE68F27EFF}" dt="2021-11-16T10:20:39.965" v="7647" actId="20577"/>
          <ac:spMkLst>
            <pc:docMk/>
            <pc:sldMk cId="2041651269" sldId="924"/>
            <ac:spMk id="3" creationId="{0884A10F-A167-4F62-A538-B41A3E39ACC9}"/>
          </ac:spMkLst>
        </pc:spChg>
      </pc:sldChg>
      <pc:sldChg chg="addSp modSp add mod modNotesTx">
        <pc:chgData name="Pauline Devos" userId="5fd02455-0932-491a-9886-24d1584873ee" providerId="ADAL" clId="{703D92D7-4285-4068-B611-20FE68F27EFF}" dt="2021-11-17T21:48:42.082" v="11325" actId="5793"/>
        <pc:sldMkLst>
          <pc:docMk/>
          <pc:sldMk cId="1587835755" sldId="925"/>
        </pc:sldMkLst>
        <pc:spChg chg="mod">
          <ac:chgData name="Pauline Devos" userId="5fd02455-0932-491a-9886-24d1584873ee" providerId="ADAL" clId="{703D92D7-4285-4068-B611-20FE68F27EFF}" dt="2021-11-16T10:30:46.752" v="7801" actId="20577"/>
          <ac:spMkLst>
            <pc:docMk/>
            <pc:sldMk cId="1587835755" sldId="925"/>
            <ac:spMk id="2" creationId="{A5F35D59-9257-421F-9DB8-874208F2D798}"/>
          </ac:spMkLst>
        </pc:spChg>
        <pc:spChg chg="mod">
          <ac:chgData name="Pauline Devos" userId="5fd02455-0932-491a-9886-24d1584873ee" providerId="ADAL" clId="{703D92D7-4285-4068-B611-20FE68F27EFF}" dt="2021-11-16T10:27:15.829" v="7763" actId="403"/>
          <ac:spMkLst>
            <pc:docMk/>
            <pc:sldMk cId="1587835755" sldId="925"/>
            <ac:spMk id="3" creationId="{0884A10F-A167-4F62-A538-B41A3E39ACC9}"/>
          </ac:spMkLst>
        </pc:spChg>
        <pc:picChg chg="add mod">
          <ac:chgData name="Pauline Devos" userId="5fd02455-0932-491a-9886-24d1584873ee" providerId="ADAL" clId="{703D92D7-4285-4068-B611-20FE68F27EFF}" dt="2021-11-16T10:26:56.488" v="7757" actId="1076"/>
          <ac:picMkLst>
            <pc:docMk/>
            <pc:sldMk cId="1587835755" sldId="925"/>
            <ac:picMk id="6" creationId="{65D63494-C426-45AE-A89B-B32F2A7F71CE}"/>
          </ac:picMkLst>
        </pc:picChg>
      </pc:sldChg>
      <pc:sldChg chg="addSp modSp add mod modNotesTx">
        <pc:chgData name="Pauline Devos" userId="5fd02455-0932-491a-9886-24d1584873ee" providerId="ADAL" clId="{703D92D7-4285-4068-B611-20FE68F27EFF}" dt="2021-11-16T11:04:50.014" v="8538" actId="1076"/>
        <pc:sldMkLst>
          <pc:docMk/>
          <pc:sldMk cId="3717730733" sldId="926"/>
        </pc:sldMkLst>
        <pc:spChg chg="mod">
          <ac:chgData name="Pauline Devos" userId="5fd02455-0932-491a-9886-24d1584873ee" providerId="ADAL" clId="{703D92D7-4285-4068-B611-20FE68F27EFF}" dt="2021-11-16T10:30:50.487" v="7802" actId="20577"/>
          <ac:spMkLst>
            <pc:docMk/>
            <pc:sldMk cId="3717730733" sldId="926"/>
            <ac:spMk id="2" creationId="{A5F35D59-9257-421F-9DB8-874208F2D798}"/>
          </ac:spMkLst>
        </pc:spChg>
        <pc:spChg chg="mod">
          <ac:chgData name="Pauline Devos" userId="5fd02455-0932-491a-9886-24d1584873ee" providerId="ADAL" clId="{703D92D7-4285-4068-B611-20FE68F27EFF}" dt="2021-11-16T10:54:59.110" v="8287" actId="20577"/>
          <ac:spMkLst>
            <pc:docMk/>
            <pc:sldMk cId="3717730733" sldId="926"/>
            <ac:spMk id="3" creationId="{0884A10F-A167-4F62-A538-B41A3E39ACC9}"/>
          </ac:spMkLst>
        </pc:spChg>
        <pc:picChg chg="add mod">
          <ac:chgData name="Pauline Devos" userId="5fd02455-0932-491a-9886-24d1584873ee" providerId="ADAL" clId="{703D92D7-4285-4068-B611-20FE68F27EFF}" dt="2021-11-16T11:04:50.014" v="8538" actId="1076"/>
          <ac:picMkLst>
            <pc:docMk/>
            <pc:sldMk cId="3717730733" sldId="926"/>
            <ac:picMk id="6" creationId="{E14D0DF6-79AF-40AC-BFC7-61D09EAFA0E1}"/>
          </ac:picMkLst>
        </pc:picChg>
        <pc:picChg chg="add mod">
          <ac:chgData name="Pauline Devos" userId="5fd02455-0932-491a-9886-24d1584873ee" providerId="ADAL" clId="{703D92D7-4285-4068-B611-20FE68F27EFF}" dt="2021-11-16T10:54:39.270" v="8283" actId="1076"/>
          <ac:picMkLst>
            <pc:docMk/>
            <pc:sldMk cId="3717730733" sldId="926"/>
            <ac:picMk id="2050" creationId="{673E6F4D-CF79-48F3-9314-2A8315FB2747}"/>
          </ac:picMkLst>
        </pc:picChg>
        <pc:picChg chg="add mod">
          <ac:chgData name="Pauline Devos" userId="5fd02455-0932-491a-9886-24d1584873ee" providerId="ADAL" clId="{703D92D7-4285-4068-B611-20FE68F27EFF}" dt="2021-11-16T10:55:12.588" v="8292" actId="1076"/>
          <ac:picMkLst>
            <pc:docMk/>
            <pc:sldMk cId="3717730733" sldId="926"/>
            <ac:picMk id="2052" creationId="{AC23979F-46D8-4E74-9C1A-7701A39C0BA6}"/>
          </ac:picMkLst>
        </pc:picChg>
      </pc:sldChg>
      <pc:sldChg chg="addSp modSp add mod modAnim modNotesTx">
        <pc:chgData name="Pauline Devos" userId="5fd02455-0932-491a-9886-24d1584873ee" providerId="ADAL" clId="{703D92D7-4285-4068-B611-20FE68F27EFF}" dt="2021-11-16T10:35:48.546" v="7881" actId="113"/>
        <pc:sldMkLst>
          <pc:docMk/>
          <pc:sldMk cId="1852384368" sldId="927"/>
        </pc:sldMkLst>
        <pc:spChg chg="mod">
          <ac:chgData name="Pauline Devos" userId="5fd02455-0932-491a-9886-24d1584873ee" providerId="ADAL" clId="{703D92D7-4285-4068-B611-20FE68F27EFF}" dt="2021-11-16T10:31:00.507" v="7806" actId="20577"/>
          <ac:spMkLst>
            <pc:docMk/>
            <pc:sldMk cId="1852384368" sldId="927"/>
            <ac:spMk id="2" creationId="{A5F35D59-9257-421F-9DB8-874208F2D798}"/>
          </ac:spMkLst>
        </pc:spChg>
        <pc:spChg chg="mod">
          <ac:chgData name="Pauline Devos" userId="5fd02455-0932-491a-9886-24d1584873ee" providerId="ADAL" clId="{703D92D7-4285-4068-B611-20FE68F27EFF}" dt="2021-11-16T10:35:48.546" v="7881" actId="113"/>
          <ac:spMkLst>
            <pc:docMk/>
            <pc:sldMk cId="1852384368" sldId="927"/>
            <ac:spMk id="3" creationId="{0884A10F-A167-4F62-A538-B41A3E39ACC9}"/>
          </ac:spMkLst>
        </pc:spChg>
        <pc:picChg chg="add mod">
          <ac:chgData name="Pauline Devos" userId="5fd02455-0932-491a-9886-24d1584873ee" providerId="ADAL" clId="{703D92D7-4285-4068-B611-20FE68F27EFF}" dt="2021-11-16T10:30:05.452" v="7796" actId="1076"/>
          <ac:picMkLst>
            <pc:docMk/>
            <pc:sldMk cId="1852384368" sldId="927"/>
            <ac:picMk id="6" creationId="{EC9C83B5-CD7E-4AB3-8254-086336CB9AAA}"/>
          </ac:picMkLst>
        </pc:picChg>
      </pc:sldChg>
      <pc:sldChg chg="addSp delSp modSp add mod delAnim modNotesTx">
        <pc:chgData name="Pauline Devos" userId="5fd02455-0932-491a-9886-24d1584873ee" providerId="ADAL" clId="{703D92D7-4285-4068-B611-20FE68F27EFF}" dt="2021-11-16T10:31:44.661" v="7819" actId="1076"/>
        <pc:sldMkLst>
          <pc:docMk/>
          <pc:sldMk cId="1071948048" sldId="928"/>
        </pc:sldMkLst>
        <pc:spChg chg="mod">
          <ac:chgData name="Pauline Devos" userId="5fd02455-0932-491a-9886-24d1584873ee" providerId="ADAL" clId="{703D92D7-4285-4068-B611-20FE68F27EFF}" dt="2021-11-16T10:31:07.705" v="7807" actId="20577"/>
          <ac:spMkLst>
            <pc:docMk/>
            <pc:sldMk cId="1071948048" sldId="928"/>
            <ac:spMk id="2" creationId="{A5F35D59-9257-421F-9DB8-874208F2D798}"/>
          </ac:spMkLst>
        </pc:spChg>
        <pc:spChg chg="mod">
          <ac:chgData name="Pauline Devos" userId="5fd02455-0932-491a-9886-24d1584873ee" providerId="ADAL" clId="{703D92D7-4285-4068-B611-20FE68F27EFF}" dt="2021-11-16T10:31:13.157" v="7809" actId="20577"/>
          <ac:spMkLst>
            <pc:docMk/>
            <pc:sldMk cId="1071948048" sldId="928"/>
            <ac:spMk id="3" creationId="{0884A10F-A167-4F62-A538-B41A3E39ACC9}"/>
          </ac:spMkLst>
        </pc:spChg>
        <pc:picChg chg="del">
          <ac:chgData name="Pauline Devos" userId="5fd02455-0932-491a-9886-24d1584873ee" providerId="ADAL" clId="{703D92D7-4285-4068-B611-20FE68F27EFF}" dt="2021-11-16T10:31:11.140" v="7808" actId="478"/>
          <ac:picMkLst>
            <pc:docMk/>
            <pc:sldMk cId="1071948048" sldId="928"/>
            <ac:picMk id="6" creationId="{EC9C83B5-CD7E-4AB3-8254-086336CB9AAA}"/>
          </ac:picMkLst>
        </pc:picChg>
        <pc:picChg chg="add mod">
          <ac:chgData name="Pauline Devos" userId="5fd02455-0932-491a-9886-24d1584873ee" providerId="ADAL" clId="{703D92D7-4285-4068-B611-20FE68F27EFF}" dt="2021-11-16T10:31:26.260" v="7815" actId="1076"/>
          <ac:picMkLst>
            <pc:docMk/>
            <pc:sldMk cId="1071948048" sldId="928"/>
            <ac:picMk id="7" creationId="{074B2567-3640-4260-92EA-8D679258C181}"/>
          </ac:picMkLst>
        </pc:picChg>
        <pc:picChg chg="add mod">
          <ac:chgData name="Pauline Devos" userId="5fd02455-0932-491a-9886-24d1584873ee" providerId="ADAL" clId="{703D92D7-4285-4068-B611-20FE68F27EFF}" dt="2021-11-16T10:31:44.661" v="7819" actId="1076"/>
          <ac:picMkLst>
            <pc:docMk/>
            <pc:sldMk cId="1071948048" sldId="928"/>
            <ac:picMk id="8" creationId="{FE179494-7A1E-4508-ADDC-E6B46817E9E8}"/>
          </ac:picMkLst>
        </pc:picChg>
      </pc:sldChg>
      <pc:sldChg chg="addSp delSp modSp add mod modNotesTx">
        <pc:chgData name="Pauline Devos" userId="5fd02455-0932-491a-9886-24d1584873ee" providerId="ADAL" clId="{703D92D7-4285-4068-B611-20FE68F27EFF}" dt="2021-11-16T10:36:45.842" v="7892" actId="1076"/>
        <pc:sldMkLst>
          <pc:docMk/>
          <pc:sldMk cId="1810919615" sldId="929"/>
        </pc:sldMkLst>
        <pc:spChg chg="add del">
          <ac:chgData name="Pauline Devos" userId="5fd02455-0932-491a-9886-24d1584873ee" providerId="ADAL" clId="{703D92D7-4285-4068-B611-20FE68F27EFF}" dt="2021-11-16T10:36:36.450" v="7889" actId="478"/>
          <ac:spMkLst>
            <pc:docMk/>
            <pc:sldMk cId="1810919615" sldId="929"/>
            <ac:spMk id="3" creationId="{0884A10F-A167-4F62-A538-B41A3E39ACC9}"/>
          </ac:spMkLst>
        </pc:spChg>
        <pc:spChg chg="del">
          <ac:chgData name="Pauline Devos" userId="5fd02455-0932-491a-9886-24d1584873ee" providerId="ADAL" clId="{703D92D7-4285-4068-B611-20FE68F27EFF}" dt="2021-11-16T10:32:23.389" v="7824" actId="478"/>
          <ac:spMkLst>
            <pc:docMk/>
            <pc:sldMk cId="1810919615" sldId="929"/>
            <ac:spMk id="4" creationId="{8EDF90A3-D916-43A9-B4FC-0A4B9DC77A95}"/>
          </ac:spMkLst>
        </pc:spChg>
        <pc:spChg chg="add del mod">
          <ac:chgData name="Pauline Devos" userId="5fd02455-0932-491a-9886-24d1584873ee" providerId="ADAL" clId="{703D92D7-4285-4068-B611-20FE68F27EFF}" dt="2021-11-16T10:36:40.141" v="7890" actId="1076"/>
          <ac:spMkLst>
            <pc:docMk/>
            <pc:sldMk cId="1810919615" sldId="929"/>
            <ac:spMk id="9" creationId="{5B319ED4-D07F-4F22-8977-2F7ED153E176}"/>
          </ac:spMkLst>
        </pc:spChg>
        <pc:spChg chg="add del mod">
          <ac:chgData name="Pauline Devos" userId="5fd02455-0932-491a-9886-24d1584873ee" providerId="ADAL" clId="{703D92D7-4285-4068-B611-20FE68F27EFF}" dt="2021-11-16T10:33:06.813" v="7844" actId="478"/>
          <ac:spMkLst>
            <pc:docMk/>
            <pc:sldMk cId="1810919615" sldId="929"/>
            <ac:spMk id="13" creationId="{D9A2431E-301A-442C-BA51-39C82871B8CA}"/>
          </ac:spMkLst>
        </pc:spChg>
        <pc:spChg chg="add del mod">
          <ac:chgData name="Pauline Devos" userId="5fd02455-0932-491a-9886-24d1584873ee" providerId="ADAL" clId="{703D92D7-4285-4068-B611-20FE68F27EFF}" dt="2021-11-16T10:34:11.613" v="7851"/>
          <ac:spMkLst>
            <pc:docMk/>
            <pc:sldMk cId="1810919615" sldId="929"/>
            <ac:spMk id="14" creationId="{BCF09DBC-C26C-4F25-B2C5-38F8EF06725F}"/>
          </ac:spMkLst>
        </pc:spChg>
        <pc:spChg chg="add mod">
          <ac:chgData name="Pauline Devos" userId="5fd02455-0932-491a-9886-24d1584873ee" providerId="ADAL" clId="{703D92D7-4285-4068-B611-20FE68F27EFF}" dt="2021-11-16T10:36:45.842" v="7892" actId="1076"/>
          <ac:spMkLst>
            <pc:docMk/>
            <pc:sldMk cId="1810919615" sldId="929"/>
            <ac:spMk id="15" creationId="{949DCDAC-264E-4A7F-93F7-8F58373C4E23}"/>
          </ac:spMkLst>
        </pc:spChg>
        <pc:picChg chg="del">
          <ac:chgData name="Pauline Devos" userId="5fd02455-0932-491a-9886-24d1584873ee" providerId="ADAL" clId="{703D92D7-4285-4068-B611-20FE68F27EFF}" dt="2021-11-16T10:32:09.579" v="7822" actId="478"/>
          <ac:picMkLst>
            <pc:docMk/>
            <pc:sldMk cId="1810919615" sldId="929"/>
            <ac:picMk id="7" creationId="{074B2567-3640-4260-92EA-8D679258C181}"/>
          </ac:picMkLst>
        </pc:picChg>
        <pc:picChg chg="del">
          <ac:chgData name="Pauline Devos" userId="5fd02455-0932-491a-9886-24d1584873ee" providerId="ADAL" clId="{703D92D7-4285-4068-B611-20FE68F27EFF}" dt="2021-11-16T10:32:11.034" v="7823" actId="478"/>
          <ac:picMkLst>
            <pc:docMk/>
            <pc:sldMk cId="1810919615" sldId="929"/>
            <ac:picMk id="8" creationId="{FE179494-7A1E-4508-ADDC-E6B46817E9E8}"/>
          </ac:picMkLst>
        </pc:picChg>
        <pc:picChg chg="add mod">
          <ac:chgData name="Pauline Devos" userId="5fd02455-0932-491a-9886-24d1584873ee" providerId="ADAL" clId="{703D92D7-4285-4068-B611-20FE68F27EFF}" dt="2021-11-16T10:32:27.247" v="7826" actId="1076"/>
          <ac:picMkLst>
            <pc:docMk/>
            <pc:sldMk cId="1810919615" sldId="929"/>
            <ac:picMk id="10" creationId="{6861F743-8B29-4BD8-8647-35D7A84805EC}"/>
          </ac:picMkLst>
        </pc:picChg>
        <pc:picChg chg="add mod">
          <ac:chgData name="Pauline Devos" userId="5fd02455-0932-491a-9886-24d1584873ee" providerId="ADAL" clId="{703D92D7-4285-4068-B611-20FE68F27EFF}" dt="2021-11-16T10:36:42.731" v="7891" actId="1076"/>
          <ac:picMkLst>
            <pc:docMk/>
            <pc:sldMk cId="1810919615" sldId="929"/>
            <ac:picMk id="11" creationId="{6B82ECD6-FDB7-4A12-8FDB-DD6776A20945}"/>
          </ac:picMkLst>
        </pc:picChg>
      </pc:sldChg>
      <pc:sldChg chg="addSp delSp modSp add mod ord modNotesTx">
        <pc:chgData name="Pauline Devos" userId="5fd02455-0932-491a-9886-24d1584873ee" providerId="ADAL" clId="{703D92D7-4285-4068-B611-20FE68F27EFF}" dt="2021-11-16T10:41:52.464" v="8006" actId="790"/>
        <pc:sldMkLst>
          <pc:docMk/>
          <pc:sldMk cId="2063520654" sldId="930"/>
        </pc:sldMkLst>
        <pc:spChg chg="mod">
          <ac:chgData name="Pauline Devos" userId="5fd02455-0932-491a-9886-24d1584873ee" providerId="ADAL" clId="{703D92D7-4285-4068-B611-20FE68F27EFF}" dt="2021-11-16T10:39:32.023" v="7980"/>
          <ac:spMkLst>
            <pc:docMk/>
            <pc:sldMk cId="2063520654" sldId="930"/>
            <ac:spMk id="3" creationId="{0884A10F-A167-4F62-A538-B41A3E39ACC9}"/>
          </ac:spMkLst>
        </pc:spChg>
        <pc:spChg chg="del">
          <ac:chgData name="Pauline Devos" userId="5fd02455-0932-491a-9886-24d1584873ee" providerId="ADAL" clId="{703D92D7-4285-4068-B611-20FE68F27EFF}" dt="2021-11-16T10:40:37.460" v="7989" actId="478"/>
          <ac:spMkLst>
            <pc:docMk/>
            <pc:sldMk cId="2063520654" sldId="930"/>
            <ac:spMk id="4" creationId="{8EDF90A3-D916-43A9-B4FC-0A4B9DC77A95}"/>
          </ac:spMkLst>
        </pc:spChg>
        <pc:spChg chg="add mod">
          <ac:chgData name="Pauline Devos" userId="5fd02455-0932-491a-9886-24d1584873ee" providerId="ADAL" clId="{703D92D7-4285-4068-B611-20FE68F27EFF}" dt="2021-11-16T10:39:52.296" v="7982" actId="1076"/>
          <ac:spMkLst>
            <pc:docMk/>
            <pc:sldMk cId="2063520654" sldId="930"/>
            <ac:spMk id="7" creationId="{1B33D517-E651-4452-A0DE-7FADEAA69479}"/>
          </ac:spMkLst>
        </pc:spChg>
        <pc:spChg chg="add mod">
          <ac:chgData name="Pauline Devos" userId="5fd02455-0932-491a-9886-24d1584873ee" providerId="ADAL" clId="{703D92D7-4285-4068-B611-20FE68F27EFF}" dt="2021-11-16T10:41:52.464" v="8006" actId="790"/>
          <ac:spMkLst>
            <pc:docMk/>
            <pc:sldMk cId="2063520654" sldId="930"/>
            <ac:spMk id="9" creationId="{9EC0D028-4C8B-4A27-A72E-89315B835BAF}"/>
          </ac:spMkLst>
        </pc:spChg>
        <pc:picChg chg="add mod">
          <ac:chgData name="Pauline Devos" userId="5fd02455-0932-491a-9886-24d1584873ee" providerId="ADAL" clId="{703D92D7-4285-4068-B611-20FE68F27EFF}" dt="2021-11-16T10:40:41.169" v="7991" actId="1076"/>
          <ac:picMkLst>
            <pc:docMk/>
            <pc:sldMk cId="2063520654" sldId="930"/>
            <ac:picMk id="8" creationId="{637E5B03-9A8B-4357-BD42-01BA0D5EC15A}"/>
          </ac:picMkLst>
        </pc:picChg>
      </pc:sldChg>
      <pc:sldChg chg="addSp modSp new mod">
        <pc:chgData name="Pauline Devos" userId="5fd02455-0932-491a-9886-24d1584873ee" providerId="ADAL" clId="{703D92D7-4285-4068-B611-20FE68F27EFF}" dt="2021-11-16T11:00:29.853" v="8525" actId="20577"/>
        <pc:sldMkLst>
          <pc:docMk/>
          <pc:sldMk cId="2680025117" sldId="931"/>
        </pc:sldMkLst>
        <pc:spChg chg="mod">
          <ac:chgData name="Pauline Devos" userId="5fd02455-0932-491a-9886-24d1584873ee" providerId="ADAL" clId="{703D92D7-4285-4068-B611-20FE68F27EFF}" dt="2021-11-16T10:57:10.900" v="8300" actId="20577"/>
          <ac:spMkLst>
            <pc:docMk/>
            <pc:sldMk cId="2680025117" sldId="931"/>
            <ac:spMk id="2" creationId="{78108293-C307-4CE2-A910-6C550714D9C8}"/>
          </ac:spMkLst>
        </pc:spChg>
        <pc:spChg chg="mod">
          <ac:chgData name="Pauline Devos" userId="5fd02455-0932-491a-9886-24d1584873ee" providerId="ADAL" clId="{703D92D7-4285-4068-B611-20FE68F27EFF}" dt="2021-11-16T11:00:29.853" v="8525" actId="20577"/>
          <ac:spMkLst>
            <pc:docMk/>
            <pc:sldMk cId="2680025117" sldId="931"/>
            <ac:spMk id="3" creationId="{63671326-6208-4D0E-AF6E-8977B986095B}"/>
          </ac:spMkLst>
        </pc:spChg>
        <pc:spChg chg="mod">
          <ac:chgData name="Pauline Devos" userId="5fd02455-0932-491a-9886-24d1584873ee" providerId="ADAL" clId="{703D92D7-4285-4068-B611-20FE68F27EFF}" dt="2021-11-16T10:57:27.942" v="8340" actId="20577"/>
          <ac:spMkLst>
            <pc:docMk/>
            <pc:sldMk cId="2680025117" sldId="931"/>
            <ac:spMk id="5" creationId="{1F4D8C7B-D09D-49A1-9EE0-64A5CDBFA188}"/>
          </ac:spMkLst>
        </pc:spChg>
        <pc:spChg chg="add mod">
          <ac:chgData name="Pauline Devos" userId="5fd02455-0932-491a-9886-24d1584873ee" providerId="ADAL" clId="{703D92D7-4285-4068-B611-20FE68F27EFF}" dt="2021-11-16T11:00:18.202" v="8523" actId="14100"/>
          <ac:spMkLst>
            <pc:docMk/>
            <pc:sldMk cId="2680025117" sldId="931"/>
            <ac:spMk id="10" creationId="{F9D6E083-AB53-4A1B-B83D-8237B4A74A80}"/>
          </ac:spMkLst>
        </pc:spChg>
        <pc:picChg chg="add mod modCrop">
          <ac:chgData name="Pauline Devos" userId="5fd02455-0932-491a-9886-24d1584873ee" providerId="ADAL" clId="{703D92D7-4285-4068-B611-20FE68F27EFF}" dt="2021-11-16T11:00:24.692" v="8524" actId="14100"/>
          <ac:picMkLst>
            <pc:docMk/>
            <pc:sldMk cId="2680025117" sldId="931"/>
            <ac:picMk id="7" creationId="{1C7F5611-0CB3-4964-8369-4539B15D0619}"/>
          </ac:picMkLst>
        </pc:picChg>
        <pc:picChg chg="add mod modCrop">
          <ac:chgData name="Pauline Devos" userId="5fd02455-0932-491a-9886-24d1584873ee" providerId="ADAL" clId="{703D92D7-4285-4068-B611-20FE68F27EFF}" dt="2021-11-16T11:00:11.264" v="8521" actId="1076"/>
          <ac:picMkLst>
            <pc:docMk/>
            <pc:sldMk cId="2680025117" sldId="931"/>
            <ac:picMk id="9" creationId="{971275CC-9C01-4193-801B-C77F507E1791}"/>
          </ac:picMkLst>
        </pc:picChg>
      </pc:sldChg>
      <pc:sldChg chg="add ord">
        <pc:chgData name="Pauline Devos" userId="5fd02455-0932-491a-9886-24d1584873ee" providerId="ADAL" clId="{703D92D7-4285-4068-B611-20FE68F27EFF}" dt="2021-11-16T11:05:46.407" v="8541"/>
        <pc:sldMkLst>
          <pc:docMk/>
          <pc:sldMk cId="1061803520" sldId="932"/>
        </pc:sldMkLst>
      </pc:sldChg>
      <pc:sldChg chg="new del">
        <pc:chgData name="Pauline Devos" userId="5fd02455-0932-491a-9886-24d1584873ee" providerId="ADAL" clId="{703D92D7-4285-4068-B611-20FE68F27EFF}" dt="2021-11-17T18:29:59.841" v="9123" actId="47"/>
        <pc:sldMkLst>
          <pc:docMk/>
          <pc:sldMk cId="2221806470" sldId="933"/>
        </pc:sldMkLst>
      </pc:sldChg>
      <pc:sldChg chg="addSp delSp modSp add mod modNotesTx">
        <pc:chgData name="Pauline Devos" userId="5fd02455-0932-491a-9886-24d1584873ee" providerId="ADAL" clId="{703D92D7-4285-4068-B611-20FE68F27EFF}" dt="2021-11-17T18:40:41.838" v="9438" actId="120"/>
        <pc:sldMkLst>
          <pc:docMk/>
          <pc:sldMk cId="3566500289" sldId="933"/>
        </pc:sldMkLst>
        <pc:spChg chg="add mod">
          <ac:chgData name="Pauline Devos" userId="5fd02455-0932-491a-9886-24d1584873ee" providerId="ADAL" clId="{703D92D7-4285-4068-B611-20FE68F27EFF}" dt="2021-11-17T18:32:55.705" v="9317" actId="20577"/>
          <ac:spMkLst>
            <pc:docMk/>
            <pc:sldMk cId="3566500289" sldId="933"/>
            <ac:spMk id="7" creationId="{E2A8D399-1D99-4B4C-AE26-AA4AE45A93FC}"/>
          </ac:spMkLst>
        </pc:spChg>
        <pc:spChg chg="add mod">
          <ac:chgData name="Pauline Devos" userId="5fd02455-0932-491a-9886-24d1584873ee" providerId="ADAL" clId="{703D92D7-4285-4068-B611-20FE68F27EFF}" dt="2021-11-17T18:40:41.838" v="9438" actId="120"/>
          <ac:spMkLst>
            <pc:docMk/>
            <pc:sldMk cId="3566500289" sldId="933"/>
            <ac:spMk id="9" creationId="{33A36BE8-9401-44A4-94D8-91868777A04E}"/>
          </ac:spMkLst>
        </pc:spChg>
        <pc:graphicFrameChg chg="del">
          <ac:chgData name="Pauline Devos" userId="5fd02455-0932-491a-9886-24d1584873ee" providerId="ADAL" clId="{703D92D7-4285-4068-B611-20FE68F27EFF}" dt="2021-11-17T18:30:27.207" v="9170" actId="478"/>
          <ac:graphicFrameMkLst>
            <pc:docMk/>
            <pc:sldMk cId="3566500289" sldId="933"/>
            <ac:graphicFrameMk id="6" creationId="{C4A2F257-74E3-4005-B0E4-C18B481A89F5}"/>
          </ac:graphicFrameMkLst>
        </pc:graphicFrameChg>
        <pc:picChg chg="add mod">
          <ac:chgData name="Pauline Devos" userId="5fd02455-0932-491a-9886-24d1584873ee" providerId="ADAL" clId="{703D92D7-4285-4068-B611-20FE68F27EFF}" dt="2021-11-17T18:32:24.228" v="9276"/>
          <ac:picMkLst>
            <pc:docMk/>
            <pc:sldMk cId="3566500289" sldId="933"/>
            <ac:picMk id="8" creationId="{D27D8272-ED65-4B66-B1FF-1748E1E87ED5}"/>
          </ac:picMkLst>
        </pc:picChg>
      </pc:sldChg>
      <pc:sldChg chg="addSp delSp modSp add mod">
        <pc:chgData name="Pauline Devos" userId="5fd02455-0932-491a-9886-24d1584873ee" providerId="ADAL" clId="{703D92D7-4285-4068-B611-20FE68F27EFF}" dt="2021-12-05T22:47:33.355" v="11936" actId="1076"/>
        <pc:sldMkLst>
          <pc:docMk/>
          <pc:sldMk cId="659255837" sldId="934"/>
        </pc:sldMkLst>
        <pc:spChg chg="del mod">
          <ac:chgData name="Pauline Devos" userId="5fd02455-0932-491a-9886-24d1584873ee" providerId="ADAL" clId="{703D92D7-4285-4068-B611-20FE68F27EFF}" dt="2021-11-18T10:12:58.917" v="11361"/>
          <ac:spMkLst>
            <pc:docMk/>
            <pc:sldMk cId="659255837" sldId="934"/>
            <ac:spMk id="2" creationId="{CA01BB64-D49B-4DFD-AF2C-8959E7647AC8}"/>
          </ac:spMkLst>
        </pc:spChg>
        <pc:graphicFrameChg chg="add del mod">
          <ac:chgData name="Pauline Devos" userId="5fd02455-0932-491a-9886-24d1584873ee" providerId="ADAL" clId="{703D92D7-4285-4068-B611-20FE68F27EFF}" dt="2021-12-05T21:40:26.741" v="11920"/>
          <ac:graphicFrameMkLst>
            <pc:docMk/>
            <pc:sldMk cId="659255837" sldId="934"/>
            <ac:graphicFrameMk id="2" creationId="{DF93EE5B-4453-4BE3-A72D-8D84E879F93C}"/>
          </ac:graphicFrameMkLst>
        </pc:graphicFrameChg>
        <pc:graphicFrameChg chg="add del mod">
          <ac:chgData name="Pauline Devos" userId="5fd02455-0932-491a-9886-24d1584873ee" providerId="ADAL" clId="{703D92D7-4285-4068-B611-20FE68F27EFF}" dt="2021-12-05T21:41:27.728" v="11925" actId="478"/>
          <ac:graphicFrameMkLst>
            <pc:docMk/>
            <pc:sldMk cId="659255837" sldId="934"/>
            <ac:graphicFrameMk id="3" creationId="{6D0280B0-D618-412B-BCAA-B152C66C3E11}"/>
          </ac:graphicFrameMkLst>
        </pc:graphicFrameChg>
        <pc:graphicFrameChg chg="add del mod">
          <ac:chgData name="Pauline Devos" userId="5fd02455-0932-491a-9886-24d1584873ee" providerId="ADAL" clId="{703D92D7-4285-4068-B611-20FE68F27EFF}" dt="2021-11-18T10:12:40.776" v="11356"/>
          <ac:graphicFrameMkLst>
            <pc:docMk/>
            <pc:sldMk cId="659255837" sldId="934"/>
            <ac:graphicFrameMk id="3" creationId="{C80D482D-DB4F-47B6-852F-4B307161B642}"/>
          </ac:graphicFrameMkLst>
        </pc:graphicFrameChg>
        <pc:graphicFrameChg chg="add del mod modGraphic">
          <ac:chgData name="Pauline Devos" userId="5fd02455-0932-491a-9886-24d1584873ee" providerId="ADAL" clId="{703D92D7-4285-4068-B611-20FE68F27EFF}" dt="2021-11-18T10:13:01.145" v="11362" actId="478"/>
          <ac:graphicFrameMkLst>
            <pc:docMk/>
            <pc:sldMk cId="659255837" sldId="934"/>
            <ac:graphicFrameMk id="6" creationId="{26657F58-1226-48E6-99AC-0F2329E6D4F2}"/>
          </ac:graphicFrameMkLst>
        </pc:graphicFrameChg>
        <pc:graphicFrameChg chg="add del mod">
          <ac:chgData name="Pauline Devos" userId="5fd02455-0932-491a-9886-24d1584873ee" providerId="ADAL" clId="{703D92D7-4285-4068-B611-20FE68F27EFF}" dt="2021-12-05T22:47:20.332" v="11927"/>
          <ac:graphicFrameMkLst>
            <pc:docMk/>
            <pc:sldMk cId="659255837" sldId="934"/>
            <ac:graphicFrameMk id="6" creationId="{9BED95B2-3071-4D4F-A793-2283F6843580}"/>
          </ac:graphicFrameMkLst>
        </pc:graphicFrameChg>
        <pc:graphicFrameChg chg="add del mod">
          <ac:chgData name="Pauline Devos" userId="5fd02455-0932-491a-9886-24d1584873ee" providerId="ADAL" clId="{703D92D7-4285-4068-B611-20FE68F27EFF}" dt="2021-11-18T10:25:04.871" v="11368"/>
          <ac:graphicFrameMkLst>
            <pc:docMk/>
            <pc:sldMk cId="659255837" sldId="934"/>
            <ac:graphicFrameMk id="7" creationId="{3AA29116-6A10-4279-822D-34C41092E844}"/>
          </ac:graphicFrameMkLst>
        </pc:graphicFrameChg>
        <pc:graphicFrameChg chg="add del mod">
          <ac:chgData name="Pauline Devos" userId="5fd02455-0932-491a-9886-24d1584873ee" providerId="ADAL" clId="{703D92D7-4285-4068-B611-20FE68F27EFF}" dt="2021-12-05T22:47:22.683" v="11929"/>
          <ac:graphicFrameMkLst>
            <pc:docMk/>
            <pc:sldMk cId="659255837" sldId="934"/>
            <ac:graphicFrameMk id="7" creationId="{9CC08E30-C130-4CA2-8CD4-8FA0AADFEB0C}"/>
          </ac:graphicFrameMkLst>
        </pc:graphicFrameChg>
        <pc:graphicFrameChg chg="add del mod">
          <ac:chgData name="Pauline Devos" userId="5fd02455-0932-491a-9886-24d1584873ee" providerId="ADAL" clId="{703D92D7-4285-4068-B611-20FE68F27EFF}" dt="2021-11-18T10:25:23.052" v="11373" actId="478"/>
          <ac:graphicFrameMkLst>
            <pc:docMk/>
            <pc:sldMk cId="659255837" sldId="934"/>
            <ac:graphicFrameMk id="8" creationId="{C256A43D-8653-4C61-BCA0-C7834E2075B1}"/>
          </ac:graphicFrameMkLst>
        </pc:graphicFrameChg>
        <pc:graphicFrameChg chg="add del mod">
          <ac:chgData name="Pauline Devos" userId="5fd02455-0932-491a-9886-24d1584873ee" providerId="ADAL" clId="{703D92D7-4285-4068-B611-20FE68F27EFF}" dt="2021-11-18T10:25:46.387" v="11377"/>
          <ac:graphicFrameMkLst>
            <pc:docMk/>
            <pc:sldMk cId="659255837" sldId="934"/>
            <ac:graphicFrameMk id="9" creationId="{32EE4CCB-549A-4C17-B6AB-01EF30A43D23}"/>
          </ac:graphicFrameMkLst>
        </pc:graphicFrameChg>
        <pc:graphicFrameChg chg="add del mod">
          <ac:chgData name="Pauline Devos" userId="5fd02455-0932-491a-9886-24d1584873ee" providerId="ADAL" clId="{703D92D7-4285-4068-B611-20FE68F27EFF}" dt="2021-11-18T10:25:48.104" v="11379"/>
          <ac:graphicFrameMkLst>
            <pc:docMk/>
            <pc:sldMk cId="659255837" sldId="934"/>
            <ac:graphicFrameMk id="10" creationId="{7A5D6FE8-1476-41BD-8112-D90A5D00F8F1}"/>
          </ac:graphicFrameMkLst>
        </pc:graphicFrameChg>
        <pc:graphicFrameChg chg="add del mod">
          <ac:chgData name="Pauline Devos" userId="5fd02455-0932-491a-9886-24d1584873ee" providerId="ADAL" clId="{703D92D7-4285-4068-B611-20FE68F27EFF}" dt="2021-12-05T21:40:19.744" v="11914" actId="478"/>
          <ac:graphicFrameMkLst>
            <pc:docMk/>
            <pc:sldMk cId="659255837" sldId="934"/>
            <ac:graphicFrameMk id="11" creationId="{34C5ECE9-D674-4FF9-A62B-930A439AD0B4}"/>
          </ac:graphicFrameMkLst>
        </pc:graphicFrameChg>
        <pc:picChg chg="add mod">
          <ac:chgData name="Pauline Devos" userId="5fd02455-0932-491a-9886-24d1584873ee" providerId="ADAL" clId="{703D92D7-4285-4068-B611-20FE68F27EFF}" dt="2021-12-05T22:47:33.355" v="11936" actId="1076"/>
          <ac:picMkLst>
            <pc:docMk/>
            <pc:sldMk cId="659255837" sldId="934"/>
            <ac:picMk id="8" creationId="{ABBE1BD5-7C7C-4EA6-A3A6-C2D3FC9E874C}"/>
          </ac:picMkLst>
        </pc:picChg>
      </pc:sldChg>
      <pc:sldMasterChg chg="delSldLayout">
        <pc:chgData name="Pauline Devos" userId="5fd02455-0932-491a-9886-24d1584873ee" providerId="ADAL" clId="{703D92D7-4285-4068-B611-20FE68F27EFF}" dt="2021-11-16T09:03:37.745" v="6893" actId="47"/>
        <pc:sldMasterMkLst>
          <pc:docMk/>
          <pc:sldMasterMk cId="0" sldId="2147483660"/>
        </pc:sldMasterMkLst>
        <pc:sldLayoutChg chg="del">
          <pc:chgData name="Pauline Devos" userId="5fd02455-0932-491a-9886-24d1584873ee" providerId="ADAL" clId="{703D92D7-4285-4068-B611-20FE68F27EFF}" dt="2021-11-16T09:03:37.745" v="6893" actId="47"/>
          <pc:sldLayoutMkLst>
            <pc:docMk/>
            <pc:sldMasterMk cId="0" sldId="2147483660"/>
            <pc:sldLayoutMk cId="2451762492" sldId="214748367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dirty="0"/>
              <a:t>Geografische spreiding ingeschreven WZC (november 2021)</a:t>
            </a:r>
          </a:p>
        </c:rich>
      </c:tx>
      <c:layout>
        <c:manualLayout>
          <c:xMode val="edge"/>
          <c:yMode val="edge"/>
          <c:x val="0.10000017450819229"/>
          <c:y val="4.86744412340227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stacked"/>
        <c:varyColors val="0"/>
        <c:ser>
          <c:idx val="0"/>
          <c:order val="0"/>
          <c:tx>
            <c:strRef>
              <c:f>Blad1!$B$1</c:f>
              <c:strCache>
                <c:ptCount val="1"/>
                <c:pt idx="0">
                  <c:v>Oost-Vlaanderen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Provincies</c:v>
                </c:pt>
              </c:strCache>
            </c:strRef>
          </c:cat>
          <c:val>
            <c:numRef>
              <c:f>Blad1!$B$2</c:f>
              <c:numCache>
                <c:formatCode>General</c:formatCode>
                <c:ptCount val="1"/>
                <c:pt idx="0">
                  <c:v>41</c:v>
                </c:pt>
              </c:numCache>
            </c:numRef>
          </c:val>
          <c:extLst>
            <c:ext xmlns:c16="http://schemas.microsoft.com/office/drawing/2014/chart" uri="{C3380CC4-5D6E-409C-BE32-E72D297353CC}">
              <c16:uniqueId val="{00000000-D2AF-4CC4-BA57-E44CB55AFF4E}"/>
            </c:ext>
          </c:extLst>
        </c:ser>
        <c:ser>
          <c:idx val="1"/>
          <c:order val="1"/>
          <c:tx>
            <c:strRef>
              <c:f>Blad1!$C$1</c:f>
              <c:strCache>
                <c:ptCount val="1"/>
                <c:pt idx="0">
                  <c:v>West-Vlaanderen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Provincies</c:v>
                </c:pt>
              </c:strCache>
            </c:strRef>
          </c:cat>
          <c:val>
            <c:numRef>
              <c:f>Blad1!$C$2</c:f>
              <c:numCache>
                <c:formatCode>General</c:formatCode>
                <c:ptCount val="1"/>
                <c:pt idx="0">
                  <c:v>25</c:v>
                </c:pt>
              </c:numCache>
            </c:numRef>
          </c:val>
          <c:extLst>
            <c:ext xmlns:c16="http://schemas.microsoft.com/office/drawing/2014/chart" uri="{C3380CC4-5D6E-409C-BE32-E72D297353CC}">
              <c16:uniqueId val="{00000001-D2AF-4CC4-BA57-E44CB55AFF4E}"/>
            </c:ext>
          </c:extLst>
        </c:ser>
        <c:ser>
          <c:idx val="2"/>
          <c:order val="2"/>
          <c:tx>
            <c:strRef>
              <c:f>Blad1!$D$1</c:f>
              <c:strCache>
                <c:ptCount val="1"/>
                <c:pt idx="0">
                  <c:v>Vlaams-Brabant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Provincies</c:v>
                </c:pt>
              </c:strCache>
            </c:strRef>
          </c:cat>
          <c:val>
            <c:numRef>
              <c:f>Blad1!$D$2</c:f>
              <c:numCache>
                <c:formatCode>General</c:formatCode>
                <c:ptCount val="1"/>
                <c:pt idx="0">
                  <c:v>16</c:v>
                </c:pt>
              </c:numCache>
            </c:numRef>
          </c:val>
          <c:extLst>
            <c:ext xmlns:c16="http://schemas.microsoft.com/office/drawing/2014/chart" uri="{C3380CC4-5D6E-409C-BE32-E72D297353CC}">
              <c16:uniqueId val="{00000002-D2AF-4CC4-BA57-E44CB55AFF4E}"/>
            </c:ext>
          </c:extLst>
        </c:ser>
        <c:ser>
          <c:idx val="3"/>
          <c:order val="3"/>
          <c:tx>
            <c:strRef>
              <c:f>Blad1!$E$1</c:f>
              <c:strCache>
                <c:ptCount val="1"/>
                <c:pt idx="0">
                  <c:v>Antwerpen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Provincies</c:v>
                </c:pt>
              </c:strCache>
            </c:strRef>
          </c:cat>
          <c:val>
            <c:numRef>
              <c:f>Blad1!$E$2</c:f>
              <c:numCache>
                <c:formatCode>General</c:formatCode>
                <c:ptCount val="1"/>
                <c:pt idx="0">
                  <c:v>19</c:v>
                </c:pt>
              </c:numCache>
            </c:numRef>
          </c:val>
          <c:extLst>
            <c:ext xmlns:c16="http://schemas.microsoft.com/office/drawing/2014/chart" uri="{C3380CC4-5D6E-409C-BE32-E72D297353CC}">
              <c16:uniqueId val="{00000003-D2AF-4CC4-BA57-E44CB55AFF4E}"/>
            </c:ext>
          </c:extLst>
        </c:ser>
        <c:ser>
          <c:idx val="4"/>
          <c:order val="4"/>
          <c:tx>
            <c:strRef>
              <c:f>Blad1!$F$1</c:f>
              <c:strCache>
                <c:ptCount val="1"/>
                <c:pt idx="0">
                  <c:v>Limburg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Provincies</c:v>
                </c:pt>
              </c:strCache>
            </c:strRef>
          </c:cat>
          <c:val>
            <c:numRef>
              <c:f>Blad1!$F$2</c:f>
              <c:numCache>
                <c:formatCode>General</c:formatCode>
                <c:ptCount val="1"/>
                <c:pt idx="0">
                  <c:v>9</c:v>
                </c:pt>
              </c:numCache>
            </c:numRef>
          </c:val>
          <c:extLst>
            <c:ext xmlns:c16="http://schemas.microsoft.com/office/drawing/2014/chart" uri="{C3380CC4-5D6E-409C-BE32-E72D297353CC}">
              <c16:uniqueId val="{00000004-D2AF-4CC4-BA57-E44CB55AFF4E}"/>
            </c:ext>
          </c:extLst>
        </c:ser>
        <c:dLbls>
          <c:dLblPos val="ctr"/>
          <c:showLegendKey val="0"/>
          <c:showVal val="1"/>
          <c:showCatName val="0"/>
          <c:showSerName val="0"/>
          <c:showPercent val="0"/>
          <c:showBubbleSize val="0"/>
        </c:dLbls>
        <c:gapWidth val="150"/>
        <c:overlap val="100"/>
        <c:axId val="1050887359"/>
        <c:axId val="1050872799"/>
      </c:barChart>
      <c:catAx>
        <c:axId val="10508873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050872799"/>
        <c:crosses val="autoZero"/>
        <c:auto val="1"/>
        <c:lblAlgn val="ctr"/>
        <c:lblOffset val="100"/>
        <c:noMultiLvlLbl val="0"/>
      </c:catAx>
      <c:valAx>
        <c:axId val="10508727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050887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40" b="0" i="0" u="none" strike="noStrike" kern="1200" spc="0" baseline="0">
                <a:solidFill>
                  <a:schemeClr val="tx1">
                    <a:lumMod val="65000"/>
                    <a:lumOff val="35000"/>
                  </a:schemeClr>
                </a:solidFill>
                <a:latin typeface="+mn-lt"/>
                <a:ea typeface="+mn-ea"/>
                <a:cs typeface="+mn-cs"/>
              </a:defRPr>
            </a:pPr>
            <a:r>
              <a:rPr lang="en-US" sz="1800" baseline="0" dirty="0" err="1"/>
              <a:t>Huidige</a:t>
            </a:r>
            <a:r>
              <a:rPr lang="en-US" sz="1800" baseline="0" dirty="0"/>
              <a:t> </a:t>
            </a:r>
            <a:r>
              <a:rPr lang="en-US" sz="1800" baseline="0" dirty="0" err="1"/>
              <a:t>equipe</a:t>
            </a:r>
            <a:r>
              <a:rPr lang="en-US" sz="1800" baseline="0" dirty="0"/>
              <a:t> </a:t>
            </a:r>
            <a:r>
              <a:rPr lang="en-US" sz="1800" baseline="0" dirty="0" err="1"/>
              <a:t>procesbegeleiders</a:t>
            </a:r>
            <a:r>
              <a:rPr lang="en-US" sz="1800" baseline="0" dirty="0"/>
              <a:t> (</a:t>
            </a:r>
            <a:r>
              <a:rPr lang="en-US" sz="1800" baseline="0" dirty="0" err="1"/>
              <a:t>november</a:t>
            </a:r>
            <a:r>
              <a:rPr lang="en-US" sz="1800" baseline="0" dirty="0"/>
              <a:t> 2021)</a:t>
            </a:r>
          </a:p>
        </c:rich>
      </c:tx>
      <c:layout>
        <c:manualLayout>
          <c:xMode val="edge"/>
          <c:yMode val="edge"/>
          <c:x val="0.13846632358323577"/>
          <c:y val="8.7645230917082987E-3"/>
        </c:manualLayout>
      </c:layout>
      <c:overlay val="0"/>
      <c:spPr>
        <a:noFill/>
        <a:ln>
          <a:noFill/>
        </a:ln>
        <a:effectLst/>
      </c:spPr>
      <c:txPr>
        <a:bodyPr rot="0" spcFirstLastPara="1" vertOverflow="ellipsis" vert="horz" wrap="square" anchor="ctr" anchorCtr="1"/>
        <a:lstStyle/>
        <a:p>
          <a:pPr>
            <a:defRPr sz="204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Blad1!$B$1</c:f>
              <c:strCache>
                <c:ptCount val="1"/>
                <c:pt idx="0">
                  <c:v>Equipe procesbegeleiders</c:v>
                </c:pt>
              </c:strCache>
            </c:strRef>
          </c:tx>
          <c:spPr>
            <a:solidFill>
              <a:schemeClr val="accent1"/>
            </a:solidFill>
            <a:ln>
              <a:noFill/>
            </a:ln>
            <a:effectLst/>
          </c:spPr>
          <c:invertIfNegative val="0"/>
          <c:cat>
            <c:strRef>
              <c:f>Blad1!$A$2:$A$4</c:f>
              <c:strCache>
                <c:ptCount val="3"/>
                <c:pt idx="0">
                  <c:v>Nog niet gestart</c:v>
                </c:pt>
                <c:pt idx="1">
                  <c:v>Nog niet opgeleid</c:v>
                </c:pt>
                <c:pt idx="2">
                  <c:v>Actief</c:v>
                </c:pt>
              </c:strCache>
            </c:strRef>
          </c:cat>
          <c:val>
            <c:numRef>
              <c:f>Blad1!$B$2:$B$4</c:f>
              <c:numCache>
                <c:formatCode>General</c:formatCode>
                <c:ptCount val="3"/>
                <c:pt idx="0">
                  <c:v>9</c:v>
                </c:pt>
                <c:pt idx="1">
                  <c:v>5</c:v>
                </c:pt>
                <c:pt idx="2">
                  <c:v>21</c:v>
                </c:pt>
              </c:numCache>
            </c:numRef>
          </c:val>
          <c:extLst>
            <c:ext xmlns:c16="http://schemas.microsoft.com/office/drawing/2014/chart" uri="{C3380CC4-5D6E-409C-BE32-E72D297353CC}">
              <c16:uniqueId val="{00000000-0F59-476E-862E-360E5C1E1A31}"/>
            </c:ext>
          </c:extLst>
        </c:ser>
        <c:dLbls>
          <c:showLegendKey val="0"/>
          <c:showVal val="0"/>
          <c:showCatName val="0"/>
          <c:showSerName val="0"/>
          <c:showPercent val="0"/>
          <c:showBubbleSize val="0"/>
        </c:dLbls>
        <c:gapWidth val="219"/>
        <c:overlap val="-27"/>
        <c:axId val="1043654927"/>
        <c:axId val="1043653263"/>
      </c:barChart>
      <c:catAx>
        <c:axId val="1043654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nl-BE"/>
          </a:p>
        </c:txPr>
        <c:crossAx val="1043653263"/>
        <c:crosses val="autoZero"/>
        <c:auto val="1"/>
        <c:lblAlgn val="ctr"/>
        <c:lblOffset val="100"/>
        <c:noMultiLvlLbl val="0"/>
      </c:catAx>
      <c:valAx>
        <c:axId val="1043653263"/>
        <c:scaling>
          <c:orientation val="minMax"/>
        </c:scaling>
        <c:delete val="0"/>
        <c:axPos val="l"/>
        <c:majorGridlines>
          <c:spPr>
            <a:ln w="9525" cap="flat" cmpd="sng" algn="ctr">
              <a:solidFill>
                <a:schemeClr val="accent1">
                  <a:alpha val="29000"/>
                </a:schemeClr>
              </a:solidFill>
              <a:round/>
            </a:ln>
            <a:effectLst/>
          </c:spPr>
        </c:majorGridlines>
        <c:title>
          <c:tx>
            <c:rich>
              <a:bodyPr rot="-54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r>
                  <a:rPr lang="nl-BE"/>
                  <a:t>Aantal personen</a:t>
                </a:r>
              </a:p>
            </c:rich>
          </c:tx>
          <c:overlay val="0"/>
          <c:spPr>
            <a:noFill/>
            <a:ln>
              <a:noFill/>
            </a:ln>
            <a:effectLst/>
          </c:spPr>
          <c:txPr>
            <a:bodyPr rot="-54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nl-BE"/>
          </a:p>
        </c:txPr>
        <c:crossAx val="1043654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700" baseline="0"/>
      </a:pPr>
      <a:endParaRPr lang="nl-B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Blad1!$A$2:$A$6</cx:f>
        <cx:lvl ptCount="5">
          <cx:pt idx="0">Stap 0</cx:pt>
          <cx:pt idx="1">Stap 1</cx:pt>
          <cx:pt idx="2">Stap 2</cx:pt>
          <cx:pt idx="3">Stap 3-5</cx:pt>
          <cx:pt idx="4">Stap 6-7</cx:pt>
        </cx:lvl>
        <cx:lvl ptCount="0"/>
        <cx:lvl ptCount="0"/>
      </cx:strDim>
      <cx:numDim type="size">
        <cx:f>Blad1!$B$2:$B$6</cx:f>
        <cx:lvl ptCount="5" formatCode="Standaard">
          <cx:pt idx="0">28</cx:pt>
          <cx:pt idx="1">43</cx:pt>
          <cx:pt idx="2">12</cx:pt>
          <cx:pt idx="3">16</cx:pt>
          <cx:pt idx="4">3</cx:pt>
        </cx:lvl>
      </cx:numDim>
    </cx:data>
  </cx:chartData>
  <cx:chart>
    <cx:title pos="t" align="ctr" overlay="0">
      <cx:tx>
        <cx:txData>
          <cx:v>Situering trajecten in het stappenplan (update november 2021)</cx:v>
        </cx:txData>
      </cx:tx>
      <cx:txPr>
        <a:bodyPr spcFirstLastPara="1" vertOverflow="ellipsis" horzOverflow="overflow" wrap="square" lIns="0" tIns="0" rIns="0" bIns="0" anchor="ctr" anchorCtr="1"/>
        <a:lstStyle/>
        <a:p>
          <a:pPr algn="ctr" rtl="0">
            <a:defRPr/>
          </a:pPr>
          <a:r>
            <a:rPr lang="nl-NL" sz="1862" b="0" i="0" u="none" strike="noStrike" baseline="0" dirty="0">
              <a:solidFill>
                <a:srgbClr val="101820">
                  <a:lumMod val="65000"/>
                  <a:lumOff val="35000"/>
                </a:srgbClr>
              </a:solidFill>
              <a:latin typeface="Bryant Pro Regular"/>
            </a:rPr>
            <a:t>Situering trajecten in het stappenplan (update november 2021)</a:t>
          </a:r>
        </a:p>
      </cx:txPr>
    </cx:title>
    <cx:plotArea>
      <cx:plotAreaRegion>
        <cx:series layoutId="sunburst" uniqueId="{E2ABB38E-A01F-422B-8ECC-E1174E6B9C7D}">
          <cx:tx>
            <cx:txData>
              <cx:f>Blad1!$B$1</cx:f>
              <cx:v>Reeks1</cx:v>
            </cx:txData>
          </cx:tx>
          <cx:dataLabels>
            <cx:visibility seriesName="0" categoryName="1" value="0"/>
          </cx:dataLabels>
          <cx:dataId val="0"/>
        </cx:series>
      </cx:plotAreaRegion>
    </cx:plotArea>
    <cx:legend pos="t"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9BACD6-8622-47A5-B770-262DE8C1D903}"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BC6C6C6E-75A9-4E8B-AE66-00366D85216E}">
      <dgm:prSet phldrT="[Text]" custT="1"/>
      <dgm:spPr>
        <a:solidFill>
          <a:srgbClr val="B8DD10"/>
        </a:solidFill>
      </dgm:spPr>
      <dgm:t>
        <a:bodyPr anchor="t"/>
        <a:lstStyle/>
        <a:p>
          <a:r>
            <a:rPr lang="en-US" sz="1800" dirty="0" err="1">
              <a:latin typeface="Bryant Pro Regular" panose="020B0503040000020003" pitchFamily="34" charset="0"/>
            </a:rPr>
            <a:t>Contemplatie</a:t>
          </a:r>
          <a:endParaRPr lang="en-US" sz="1800" dirty="0">
            <a:latin typeface="Bryant Pro Regular" panose="020B0503040000020003" pitchFamily="34" charset="0"/>
          </a:endParaRPr>
        </a:p>
      </dgm:t>
    </dgm:pt>
    <dgm:pt modelId="{9FAEE90F-FEC1-4399-9582-876F5D891E46}" type="parTrans" cxnId="{9A0EFA9A-9E4F-4383-BB65-9EC6A87D0903}">
      <dgm:prSet/>
      <dgm:spPr/>
      <dgm:t>
        <a:bodyPr/>
        <a:lstStyle/>
        <a:p>
          <a:endParaRPr lang="en-US"/>
        </a:p>
      </dgm:t>
    </dgm:pt>
    <dgm:pt modelId="{243A833A-D176-490B-8C2B-C10489CCD1A5}" type="sibTrans" cxnId="{9A0EFA9A-9E4F-4383-BB65-9EC6A87D0903}">
      <dgm:prSet/>
      <dgm:spPr/>
      <dgm:t>
        <a:bodyPr/>
        <a:lstStyle/>
        <a:p>
          <a:endParaRPr lang="en-US"/>
        </a:p>
      </dgm:t>
    </dgm:pt>
    <dgm:pt modelId="{EABACC50-00C5-45AE-BE2F-7E8387432653}">
      <dgm:prSet phldrT="[Text]" custT="1"/>
      <dgm:spPr>
        <a:solidFill>
          <a:srgbClr val="43BD1D"/>
        </a:solidFill>
      </dgm:spPr>
      <dgm:t>
        <a:bodyPr anchor="t"/>
        <a:lstStyle/>
        <a:p>
          <a:r>
            <a:rPr lang="en-US" sz="1800" dirty="0" err="1">
              <a:latin typeface="Bryant Pro Regular" panose="020B0503040000020003" pitchFamily="34" charset="0"/>
            </a:rPr>
            <a:t>Voorbereiding</a:t>
          </a:r>
          <a:endParaRPr lang="en-US" sz="1800" dirty="0">
            <a:latin typeface="Bryant Pro Regular" panose="020B0503040000020003" pitchFamily="34" charset="0"/>
          </a:endParaRPr>
        </a:p>
      </dgm:t>
    </dgm:pt>
    <dgm:pt modelId="{77A91647-502B-47D4-AD08-D019B2CF277F}" type="parTrans" cxnId="{9CB4E6F1-CFC2-4AA5-89D7-652D7CBAEBCC}">
      <dgm:prSet/>
      <dgm:spPr/>
      <dgm:t>
        <a:bodyPr/>
        <a:lstStyle/>
        <a:p>
          <a:endParaRPr lang="en-US"/>
        </a:p>
      </dgm:t>
    </dgm:pt>
    <dgm:pt modelId="{0F694130-6ECF-4872-AF0F-31169464BCFF}" type="sibTrans" cxnId="{9CB4E6F1-CFC2-4AA5-89D7-652D7CBAEBCC}">
      <dgm:prSet/>
      <dgm:spPr/>
      <dgm:t>
        <a:bodyPr/>
        <a:lstStyle/>
        <a:p>
          <a:endParaRPr lang="en-US"/>
        </a:p>
      </dgm:t>
    </dgm:pt>
    <dgm:pt modelId="{0383F739-AE26-46B7-A8EB-D4BA54342A37}">
      <dgm:prSet phldrT="[Text]" custT="1"/>
      <dgm:spPr/>
      <dgm:t>
        <a:bodyPr anchor="t"/>
        <a:lstStyle/>
        <a:p>
          <a:r>
            <a:rPr lang="en-US" sz="1800" dirty="0" err="1">
              <a:latin typeface="Bryant Pro Regular" panose="020B0503040000020003" pitchFamily="34" charset="0"/>
            </a:rPr>
            <a:t>Actie</a:t>
          </a:r>
          <a:endParaRPr lang="en-US" sz="1800" dirty="0">
            <a:latin typeface="Bryant Pro Regular" panose="020B0503040000020003" pitchFamily="34" charset="0"/>
          </a:endParaRPr>
        </a:p>
      </dgm:t>
    </dgm:pt>
    <dgm:pt modelId="{138091F4-C922-4C87-8DBD-92D767FA02F4}" type="parTrans" cxnId="{C2844A4D-380C-4B14-AFBE-A1B78205406B}">
      <dgm:prSet/>
      <dgm:spPr/>
      <dgm:t>
        <a:bodyPr/>
        <a:lstStyle/>
        <a:p>
          <a:endParaRPr lang="en-US"/>
        </a:p>
      </dgm:t>
    </dgm:pt>
    <dgm:pt modelId="{6CA784AD-A902-447F-8D6F-55BF7E2D4DC5}" type="sibTrans" cxnId="{C2844A4D-380C-4B14-AFBE-A1B78205406B}">
      <dgm:prSet/>
      <dgm:spPr/>
      <dgm:t>
        <a:bodyPr/>
        <a:lstStyle/>
        <a:p>
          <a:endParaRPr lang="en-US"/>
        </a:p>
      </dgm:t>
    </dgm:pt>
    <dgm:pt modelId="{7533DBC6-3A38-4485-A22D-2480F8B31B06}">
      <dgm:prSet phldrT="[Text]" custT="1"/>
      <dgm:spPr/>
      <dgm:t>
        <a:bodyPr anchor="t"/>
        <a:lstStyle/>
        <a:p>
          <a:r>
            <a:rPr lang="en-US" sz="1800" dirty="0" err="1">
              <a:latin typeface="Bryant Pro Regular" panose="020B0503040000020003" pitchFamily="34" charset="0"/>
            </a:rPr>
            <a:t>Behoud</a:t>
          </a:r>
          <a:endParaRPr lang="en-US" sz="1800" dirty="0">
            <a:latin typeface="Bryant Pro Regular" panose="020B0503040000020003" pitchFamily="34" charset="0"/>
          </a:endParaRPr>
        </a:p>
      </dgm:t>
    </dgm:pt>
    <dgm:pt modelId="{CF10DA52-3D6A-47B6-9BD8-245C5CCA630C}" type="parTrans" cxnId="{CCCEB2A0-FCB0-4C4D-8B2D-14C957EBF396}">
      <dgm:prSet/>
      <dgm:spPr/>
      <dgm:t>
        <a:bodyPr/>
        <a:lstStyle/>
        <a:p>
          <a:endParaRPr lang="en-US"/>
        </a:p>
      </dgm:t>
    </dgm:pt>
    <dgm:pt modelId="{94E913DF-FE6B-43A9-A6AE-D5EA54D56DA0}" type="sibTrans" cxnId="{CCCEB2A0-FCB0-4C4D-8B2D-14C957EBF396}">
      <dgm:prSet/>
      <dgm:spPr/>
      <dgm:t>
        <a:bodyPr/>
        <a:lstStyle/>
        <a:p>
          <a:endParaRPr lang="en-US"/>
        </a:p>
      </dgm:t>
    </dgm:pt>
    <dgm:pt modelId="{AA5DD0A1-E0B2-4D72-AA53-FCAA5FC00276}">
      <dgm:prSet custT="1"/>
      <dgm:spPr/>
      <dgm:t>
        <a:bodyPr anchor="t"/>
        <a:lstStyle/>
        <a:p>
          <a:r>
            <a:rPr lang="en-US" sz="1800" dirty="0" err="1">
              <a:latin typeface="Bryant Pro Regular" panose="020B0503040000020003" pitchFamily="34" charset="0"/>
            </a:rPr>
            <a:t>Precontemplatie</a:t>
          </a:r>
          <a:endParaRPr lang="en-US" sz="1800" dirty="0">
            <a:latin typeface="Bryant Pro Regular" panose="020B0503040000020003" pitchFamily="34" charset="0"/>
          </a:endParaRPr>
        </a:p>
      </dgm:t>
    </dgm:pt>
    <dgm:pt modelId="{84CE00B8-E8D2-46A8-ACF2-6ACF6294B22F}" type="parTrans" cxnId="{5A186463-DDB3-49FB-A9D5-15E031DCB479}">
      <dgm:prSet/>
      <dgm:spPr/>
      <dgm:t>
        <a:bodyPr/>
        <a:lstStyle/>
        <a:p>
          <a:endParaRPr lang="en-US"/>
        </a:p>
      </dgm:t>
    </dgm:pt>
    <dgm:pt modelId="{B5E36D70-FD70-4190-80A3-D02C869F1A22}" type="sibTrans" cxnId="{5A186463-DDB3-49FB-A9D5-15E031DCB479}">
      <dgm:prSet/>
      <dgm:spPr/>
      <dgm:t>
        <a:bodyPr/>
        <a:lstStyle/>
        <a:p>
          <a:endParaRPr lang="en-US"/>
        </a:p>
      </dgm:t>
    </dgm:pt>
    <dgm:pt modelId="{58D351B7-50AD-4D00-BC29-CD2BA5063226}">
      <dgm:prSet phldrT="[Text]" custT="1"/>
      <dgm:spPr/>
      <dgm:t>
        <a:bodyPr anchor="t"/>
        <a:lstStyle/>
        <a:p>
          <a:r>
            <a:rPr lang="en-US" sz="1800" dirty="0" err="1">
              <a:latin typeface="Bryant Pro Regular" panose="020B0503040000020003" pitchFamily="34" charset="0"/>
            </a:rPr>
            <a:t>Terugval</a:t>
          </a:r>
          <a:endParaRPr lang="en-US" sz="1800" dirty="0">
            <a:latin typeface="Bryant Pro Regular" panose="020B0503040000020003" pitchFamily="34" charset="0"/>
          </a:endParaRPr>
        </a:p>
      </dgm:t>
    </dgm:pt>
    <dgm:pt modelId="{62F8AB88-93ED-4526-8DBB-BE567F67EC87}" type="parTrans" cxnId="{4DE52029-76C4-4B2D-A714-D0A439F6EB4E}">
      <dgm:prSet/>
      <dgm:spPr/>
      <dgm:t>
        <a:bodyPr/>
        <a:lstStyle/>
        <a:p>
          <a:endParaRPr lang="en-US"/>
        </a:p>
      </dgm:t>
    </dgm:pt>
    <dgm:pt modelId="{D6A326CB-82DA-47F4-9F3B-95970ECFA20E}" type="sibTrans" cxnId="{4DE52029-76C4-4B2D-A714-D0A439F6EB4E}">
      <dgm:prSet/>
      <dgm:spPr/>
      <dgm:t>
        <a:bodyPr/>
        <a:lstStyle/>
        <a:p>
          <a:endParaRPr lang="en-US"/>
        </a:p>
      </dgm:t>
    </dgm:pt>
    <dgm:pt modelId="{B7EAF491-419D-4BB1-A6F1-3C69E149741B}" type="pres">
      <dgm:prSet presAssocID="{269BACD6-8622-47A5-B770-262DE8C1D903}" presName="Name0" presStyleCnt="0">
        <dgm:presLayoutVars>
          <dgm:dir/>
          <dgm:resizeHandles val="exact"/>
        </dgm:presLayoutVars>
      </dgm:prSet>
      <dgm:spPr/>
    </dgm:pt>
    <dgm:pt modelId="{5FE8BB71-4E18-4A11-AA34-4064A5364561}" type="pres">
      <dgm:prSet presAssocID="{269BACD6-8622-47A5-B770-262DE8C1D903}" presName="cycle" presStyleCnt="0"/>
      <dgm:spPr/>
    </dgm:pt>
    <dgm:pt modelId="{3B17D4C8-9D6E-42ED-9B32-94F3BD13C72C}" type="pres">
      <dgm:prSet presAssocID="{AA5DD0A1-E0B2-4D72-AA53-FCAA5FC00276}" presName="nodeFirstNode" presStyleLbl="node1" presStyleIdx="0" presStyleCnt="6" custScaleX="110129" custRadScaleRad="134370">
        <dgm:presLayoutVars>
          <dgm:bulletEnabled val="1"/>
        </dgm:presLayoutVars>
      </dgm:prSet>
      <dgm:spPr/>
    </dgm:pt>
    <dgm:pt modelId="{2E272CB2-3D7B-4015-A1D5-7E904F6E33F0}" type="pres">
      <dgm:prSet presAssocID="{B5E36D70-FD70-4190-80A3-D02C869F1A22}" presName="sibTransFirstNode" presStyleLbl="bgShp" presStyleIdx="0" presStyleCnt="1" custLinFactNeighborX="5775" custLinFactNeighborY="9086"/>
      <dgm:spPr/>
    </dgm:pt>
    <dgm:pt modelId="{3B07A9C1-BE96-4246-AA82-F24C6D1907B5}" type="pres">
      <dgm:prSet presAssocID="{BC6C6C6E-75A9-4E8B-AE66-00366D85216E}" presName="nodeFollowingNodes" presStyleLbl="node1" presStyleIdx="1" presStyleCnt="6" custRadScaleRad="121262" custRadScaleInc="28943">
        <dgm:presLayoutVars>
          <dgm:bulletEnabled val="1"/>
        </dgm:presLayoutVars>
      </dgm:prSet>
      <dgm:spPr/>
    </dgm:pt>
    <dgm:pt modelId="{73A4E3D8-E1F8-4F99-9DAA-7CB0332EAAEF}" type="pres">
      <dgm:prSet presAssocID="{EABACC50-00C5-45AE-BE2F-7E8387432653}" presName="nodeFollowingNodes" presStyleLbl="node1" presStyleIdx="2" presStyleCnt="6" custRadScaleRad="128839" custRadScaleInc="-9113">
        <dgm:presLayoutVars>
          <dgm:bulletEnabled val="1"/>
        </dgm:presLayoutVars>
      </dgm:prSet>
      <dgm:spPr/>
    </dgm:pt>
    <dgm:pt modelId="{65A22212-FA6C-4220-BC0A-75B0C749275E}" type="pres">
      <dgm:prSet presAssocID="{0383F739-AE26-46B7-A8EB-D4BA54342A37}" presName="nodeFollowingNodes" presStyleLbl="node1" presStyleIdx="3" presStyleCnt="6" custRadScaleRad="118970" custRadScaleInc="-9180">
        <dgm:presLayoutVars>
          <dgm:bulletEnabled val="1"/>
        </dgm:presLayoutVars>
      </dgm:prSet>
      <dgm:spPr/>
    </dgm:pt>
    <dgm:pt modelId="{71B818F7-3F63-4E16-8546-6799B12A5581}" type="pres">
      <dgm:prSet presAssocID="{7533DBC6-3A38-4485-A22D-2480F8B31B06}" presName="nodeFollowingNodes" presStyleLbl="node1" presStyleIdx="4" presStyleCnt="6" custRadScaleRad="104319" custRadScaleInc="-3646">
        <dgm:presLayoutVars>
          <dgm:bulletEnabled val="1"/>
        </dgm:presLayoutVars>
      </dgm:prSet>
      <dgm:spPr/>
    </dgm:pt>
    <dgm:pt modelId="{531C084B-8BDF-4838-960A-7AE6EE7E7B18}" type="pres">
      <dgm:prSet presAssocID="{58D351B7-50AD-4D00-BC29-CD2BA5063226}" presName="nodeFollowingNodes" presStyleLbl="node1" presStyleIdx="5" presStyleCnt="6" custScaleY="82017" custRadScaleRad="92062" custRadScaleInc="-24734">
        <dgm:presLayoutVars>
          <dgm:bulletEnabled val="1"/>
        </dgm:presLayoutVars>
      </dgm:prSet>
      <dgm:spPr/>
    </dgm:pt>
  </dgm:ptLst>
  <dgm:cxnLst>
    <dgm:cxn modelId="{FD6FDB09-E276-4604-82F1-77DCC21A5CB1}" type="presOf" srcId="{BC6C6C6E-75A9-4E8B-AE66-00366D85216E}" destId="{3B07A9C1-BE96-4246-AA82-F24C6D1907B5}" srcOrd="0" destOrd="0" presId="urn:microsoft.com/office/officeart/2005/8/layout/cycle3"/>
    <dgm:cxn modelId="{4DE52029-76C4-4B2D-A714-D0A439F6EB4E}" srcId="{269BACD6-8622-47A5-B770-262DE8C1D903}" destId="{58D351B7-50AD-4D00-BC29-CD2BA5063226}" srcOrd="5" destOrd="0" parTransId="{62F8AB88-93ED-4526-8DBB-BE567F67EC87}" sibTransId="{D6A326CB-82DA-47F4-9F3B-95970ECFA20E}"/>
    <dgm:cxn modelId="{11C63342-D868-4F11-80DD-7E2171273F6F}" type="presOf" srcId="{AA5DD0A1-E0B2-4D72-AA53-FCAA5FC00276}" destId="{3B17D4C8-9D6E-42ED-9B32-94F3BD13C72C}" srcOrd="0" destOrd="0" presId="urn:microsoft.com/office/officeart/2005/8/layout/cycle3"/>
    <dgm:cxn modelId="{5A186463-DDB3-49FB-A9D5-15E031DCB479}" srcId="{269BACD6-8622-47A5-B770-262DE8C1D903}" destId="{AA5DD0A1-E0B2-4D72-AA53-FCAA5FC00276}" srcOrd="0" destOrd="0" parTransId="{84CE00B8-E8D2-46A8-ACF2-6ACF6294B22F}" sibTransId="{B5E36D70-FD70-4190-80A3-D02C869F1A22}"/>
    <dgm:cxn modelId="{C2844A4D-380C-4B14-AFBE-A1B78205406B}" srcId="{269BACD6-8622-47A5-B770-262DE8C1D903}" destId="{0383F739-AE26-46B7-A8EB-D4BA54342A37}" srcOrd="3" destOrd="0" parTransId="{138091F4-C922-4C87-8DBD-92D767FA02F4}" sibTransId="{6CA784AD-A902-447F-8D6F-55BF7E2D4DC5}"/>
    <dgm:cxn modelId="{3C31F293-6972-41BB-A61F-64B8430A0D4F}" type="presOf" srcId="{58D351B7-50AD-4D00-BC29-CD2BA5063226}" destId="{531C084B-8BDF-4838-960A-7AE6EE7E7B18}" srcOrd="0" destOrd="0" presId="urn:microsoft.com/office/officeart/2005/8/layout/cycle3"/>
    <dgm:cxn modelId="{2B535697-598D-488D-9AB6-0F6D30FFC3DB}" type="presOf" srcId="{B5E36D70-FD70-4190-80A3-D02C869F1A22}" destId="{2E272CB2-3D7B-4015-A1D5-7E904F6E33F0}" srcOrd="0" destOrd="0" presId="urn:microsoft.com/office/officeart/2005/8/layout/cycle3"/>
    <dgm:cxn modelId="{9A0EFA9A-9E4F-4383-BB65-9EC6A87D0903}" srcId="{269BACD6-8622-47A5-B770-262DE8C1D903}" destId="{BC6C6C6E-75A9-4E8B-AE66-00366D85216E}" srcOrd="1" destOrd="0" parTransId="{9FAEE90F-FEC1-4399-9582-876F5D891E46}" sibTransId="{243A833A-D176-490B-8C2B-C10489CCD1A5}"/>
    <dgm:cxn modelId="{99F41AA0-E2D8-4853-B5FC-C62C8E890613}" type="presOf" srcId="{7533DBC6-3A38-4485-A22D-2480F8B31B06}" destId="{71B818F7-3F63-4E16-8546-6799B12A5581}" srcOrd="0" destOrd="0" presId="urn:microsoft.com/office/officeart/2005/8/layout/cycle3"/>
    <dgm:cxn modelId="{CCCEB2A0-FCB0-4C4D-8B2D-14C957EBF396}" srcId="{269BACD6-8622-47A5-B770-262DE8C1D903}" destId="{7533DBC6-3A38-4485-A22D-2480F8B31B06}" srcOrd="4" destOrd="0" parTransId="{CF10DA52-3D6A-47B6-9BD8-245C5CCA630C}" sibTransId="{94E913DF-FE6B-43A9-A6AE-D5EA54D56DA0}"/>
    <dgm:cxn modelId="{C127A3C7-46DF-469F-87C4-B0155DFDB731}" type="presOf" srcId="{0383F739-AE26-46B7-A8EB-D4BA54342A37}" destId="{65A22212-FA6C-4220-BC0A-75B0C749275E}" srcOrd="0" destOrd="0" presId="urn:microsoft.com/office/officeart/2005/8/layout/cycle3"/>
    <dgm:cxn modelId="{ED669FD4-5392-4B3C-A36E-45ECBE859342}" type="presOf" srcId="{269BACD6-8622-47A5-B770-262DE8C1D903}" destId="{B7EAF491-419D-4BB1-A6F1-3C69E149741B}" srcOrd="0" destOrd="0" presId="urn:microsoft.com/office/officeart/2005/8/layout/cycle3"/>
    <dgm:cxn modelId="{E6F270D9-0975-4CBC-8B35-D0C20E2596DD}" type="presOf" srcId="{EABACC50-00C5-45AE-BE2F-7E8387432653}" destId="{73A4E3D8-E1F8-4F99-9DAA-7CB0332EAAEF}" srcOrd="0" destOrd="0" presId="urn:microsoft.com/office/officeart/2005/8/layout/cycle3"/>
    <dgm:cxn modelId="{9CB4E6F1-CFC2-4AA5-89D7-652D7CBAEBCC}" srcId="{269BACD6-8622-47A5-B770-262DE8C1D903}" destId="{EABACC50-00C5-45AE-BE2F-7E8387432653}" srcOrd="2" destOrd="0" parTransId="{77A91647-502B-47D4-AD08-D019B2CF277F}" sibTransId="{0F694130-6ECF-4872-AF0F-31169464BCFF}"/>
    <dgm:cxn modelId="{DAFEE4D9-2CC9-4EF0-BA2A-2E999F19E7A6}" type="presParOf" srcId="{B7EAF491-419D-4BB1-A6F1-3C69E149741B}" destId="{5FE8BB71-4E18-4A11-AA34-4064A5364561}" srcOrd="0" destOrd="0" presId="urn:microsoft.com/office/officeart/2005/8/layout/cycle3"/>
    <dgm:cxn modelId="{B7FCC516-9831-43A8-95CC-4DD08817D7DC}" type="presParOf" srcId="{5FE8BB71-4E18-4A11-AA34-4064A5364561}" destId="{3B17D4C8-9D6E-42ED-9B32-94F3BD13C72C}" srcOrd="0" destOrd="0" presId="urn:microsoft.com/office/officeart/2005/8/layout/cycle3"/>
    <dgm:cxn modelId="{3D3CE0B4-40AE-4A48-8E9D-833F57A2FF8E}" type="presParOf" srcId="{5FE8BB71-4E18-4A11-AA34-4064A5364561}" destId="{2E272CB2-3D7B-4015-A1D5-7E904F6E33F0}" srcOrd="1" destOrd="0" presId="urn:microsoft.com/office/officeart/2005/8/layout/cycle3"/>
    <dgm:cxn modelId="{C7CB8CCB-6D32-4AAB-A25D-F12CC97B865B}" type="presParOf" srcId="{5FE8BB71-4E18-4A11-AA34-4064A5364561}" destId="{3B07A9C1-BE96-4246-AA82-F24C6D1907B5}" srcOrd="2" destOrd="0" presId="urn:microsoft.com/office/officeart/2005/8/layout/cycle3"/>
    <dgm:cxn modelId="{C72471BE-AA6B-4954-A524-BED3A68F69D6}" type="presParOf" srcId="{5FE8BB71-4E18-4A11-AA34-4064A5364561}" destId="{73A4E3D8-E1F8-4F99-9DAA-7CB0332EAAEF}" srcOrd="3" destOrd="0" presId="urn:microsoft.com/office/officeart/2005/8/layout/cycle3"/>
    <dgm:cxn modelId="{434E6729-B597-485C-A9CA-E0636323E151}" type="presParOf" srcId="{5FE8BB71-4E18-4A11-AA34-4064A5364561}" destId="{65A22212-FA6C-4220-BC0A-75B0C749275E}" srcOrd="4" destOrd="0" presId="urn:microsoft.com/office/officeart/2005/8/layout/cycle3"/>
    <dgm:cxn modelId="{29790C1F-AC92-4E9C-AB37-E1F0E0E3DD35}" type="presParOf" srcId="{5FE8BB71-4E18-4A11-AA34-4064A5364561}" destId="{71B818F7-3F63-4E16-8546-6799B12A5581}" srcOrd="5" destOrd="0" presId="urn:microsoft.com/office/officeart/2005/8/layout/cycle3"/>
    <dgm:cxn modelId="{B7FC53D3-ED87-4AD3-8FA7-4F7D6DE8756B}" type="presParOf" srcId="{5FE8BB71-4E18-4A11-AA34-4064A5364561}" destId="{531C084B-8BDF-4838-960A-7AE6EE7E7B18}"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9BACD6-8622-47A5-B770-262DE8C1D903}"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BC6C6C6E-75A9-4E8B-AE66-00366D85216E}">
      <dgm:prSet phldrT="[Text]" custT="1"/>
      <dgm:spPr>
        <a:solidFill>
          <a:srgbClr val="B8DD10"/>
        </a:solidFill>
      </dgm:spPr>
      <dgm:t>
        <a:bodyPr anchor="t"/>
        <a:lstStyle/>
        <a:p>
          <a:r>
            <a:rPr lang="en-US" sz="1200" dirty="0" err="1">
              <a:latin typeface="Bryant Pro Regular" panose="020B0503040000020003" pitchFamily="34" charset="0"/>
            </a:rPr>
            <a:t>Contemplatie</a:t>
          </a:r>
          <a:endParaRPr lang="en-US" sz="1200" dirty="0">
            <a:latin typeface="Bryant Pro Regular" panose="020B0503040000020003" pitchFamily="34" charset="0"/>
          </a:endParaRPr>
        </a:p>
      </dgm:t>
    </dgm:pt>
    <dgm:pt modelId="{9FAEE90F-FEC1-4399-9582-876F5D891E46}" type="parTrans" cxnId="{9A0EFA9A-9E4F-4383-BB65-9EC6A87D0903}">
      <dgm:prSet/>
      <dgm:spPr/>
      <dgm:t>
        <a:bodyPr/>
        <a:lstStyle/>
        <a:p>
          <a:endParaRPr lang="en-US" sz="1200"/>
        </a:p>
      </dgm:t>
    </dgm:pt>
    <dgm:pt modelId="{243A833A-D176-490B-8C2B-C10489CCD1A5}" type="sibTrans" cxnId="{9A0EFA9A-9E4F-4383-BB65-9EC6A87D0903}">
      <dgm:prSet/>
      <dgm:spPr/>
      <dgm:t>
        <a:bodyPr/>
        <a:lstStyle/>
        <a:p>
          <a:endParaRPr lang="en-US" sz="1200"/>
        </a:p>
      </dgm:t>
    </dgm:pt>
    <dgm:pt modelId="{EABACC50-00C5-45AE-BE2F-7E8387432653}">
      <dgm:prSet phldrT="[Text]" custT="1"/>
      <dgm:spPr>
        <a:solidFill>
          <a:srgbClr val="43BD1D"/>
        </a:solidFill>
      </dgm:spPr>
      <dgm:t>
        <a:bodyPr anchor="t"/>
        <a:lstStyle/>
        <a:p>
          <a:r>
            <a:rPr lang="en-US" sz="1200" dirty="0" err="1">
              <a:latin typeface="Bryant Pro Regular" panose="020B0503040000020003" pitchFamily="34" charset="0"/>
            </a:rPr>
            <a:t>Voorbereiding</a:t>
          </a:r>
          <a:endParaRPr lang="en-US" sz="1200" dirty="0">
            <a:latin typeface="Bryant Pro Regular" panose="020B0503040000020003" pitchFamily="34" charset="0"/>
          </a:endParaRPr>
        </a:p>
      </dgm:t>
    </dgm:pt>
    <dgm:pt modelId="{77A91647-502B-47D4-AD08-D019B2CF277F}" type="parTrans" cxnId="{9CB4E6F1-CFC2-4AA5-89D7-652D7CBAEBCC}">
      <dgm:prSet/>
      <dgm:spPr/>
      <dgm:t>
        <a:bodyPr/>
        <a:lstStyle/>
        <a:p>
          <a:endParaRPr lang="en-US" sz="1200"/>
        </a:p>
      </dgm:t>
    </dgm:pt>
    <dgm:pt modelId="{0F694130-6ECF-4872-AF0F-31169464BCFF}" type="sibTrans" cxnId="{9CB4E6F1-CFC2-4AA5-89D7-652D7CBAEBCC}">
      <dgm:prSet/>
      <dgm:spPr/>
      <dgm:t>
        <a:bodyPr/>
        <a:lstStyle/>
        <a:p>
          <a:endParaRPr lang="en-US" sz="1200"/>
        </a:p>
      </dgm:t>
    </dgm:pt>
    <dgm:pt modelId="{0383F739-AE26-46B7-A8EB-D4BA54342A37}">
      <dgm:prSet phldrT="[Text]" custT="1"/>
      <dgm:spPr/>
      <dgm:t>
        <a:bodyPr anchor="t"/>
        <a:lstStyle/>
        <a:p>
          <a:r>
            <a:rPr lang="en-US" sz="1200" dirty="0" err="1">
              <a:latin typeface="Bryant Pro Regular" panose="020B0503040000020003" pitchFamily="34" charset="0"/>
            </a:rPr>
            <a:t>Actie</a:t>
          </a:r>
          <a:endParaRPr lang="en-US" sz="1200" dirty="0">
            <a:latin typeface="Bryant Pro Regular" panose="020B0503040000020003" pitchFamily="34" charset="0"/>
          </a:endParaRPr>
        </a:p>
      </dgm:t>
    </dgm:pt>
    <dgm:pt modelId="{138091F4-C922-4C87-8DBD-92D767FA02F4}" type="parTrans" cxnId="{C2844A4D-380C-4B14-AFBE-A1B78205406B}">
      <dgm:prSet/>
      <dgm:spPr/>
      <dgm:t>
        <a:bodyPr/>
        <a:lstStyle/>
        <a:p>
          <a:endParaRPr lang="en-US" sz="1200"/>
        </a:p>
      </dgm:t>
    </dgm:pt>
    <dgm:pt modelId="{6CA784AD-A902-447F-8D6F-55BF7E2D4DC5}" type="sibTrans" cxnId="{C2844A4D-380C-4B14-AFBE-A1B78205406B}">
      <dgm:prSet/>
      <dgm:spPr/>
      <dgm:t>
        <a:bodyPr/>
        <a:lstStyle/>
        <a:p>
          <a:endParaRPr lang="en-US" sz="1200"/>
        </a:p>
      </dgm:t>
    </dgm:pt>
    <dgm:pt modelId="{7533DBC6-3A38-4485-A22D-2480F8B31B06}">
      <dgm:prSet phldrT="[Text]" custT="1"/>
      <dgm:spPr/>
      <dgm:t>
        <a:bodyPr anchor="t"/>
        <a:lstStyle/>
        <a:p>
          <a:r>
            <a:rPr lang="en-US" sz="1200" dirty="0" err="1">
              <a:latin typeface="Bryant Pro Regular" panose="020B0503040000020003" pitchFamily="34" charset="0"/>
            </a:rPr>
            <a:t>Behoud</a:t>
          </a:r>
          <a:endParaRPr lang="en-US" sz="1200" dirty="0">
            <a:latin typeface="Bryant Pro Regular" panose="020B0503040000020003" pitchFamily="34" charset="0"/>
          </a:endParaRPr>
        </a:p>
      </dgm:t>
    </dgm:pt>
    <dgm:pt modelId="{CF10DA52-3D6A-47B6-9BD8-245C5CCA630C}" type="parTrans" cxnId="{CCCEB2A0-FCB0-4C4D-8B2D-14C957EBF396}">
      <dgm:prSet/>
      <dgm:spPr/>
      <dgm:t>
        <a:bodyPr/>
        <a:lstStyle/>
        <a:p>
          <a:endParaRPr lang="en-US" sz="1200"/>
        </a:p>
      </dgm:t>
    </dgm:pt>
    <dgm:pt modelId="{94E913DF-FE6B-43A9-A6AE-D5EA54D56DA0}" type="sibTrans" cxnId="{CCCEB2A0-FCB0-4C4D-8B2D-14C957EBF396}">
      <dgm:prSet/>
      <dgm:spPr/>
      <dgm:t>
        <a:bodyPr/>
        <a:lstStyle/>
        <a:p>
          <a:endParaRPr lang="en-US" sz="1200"/>
        </a:p>
      </dgm:t>
    </dgm:pt>
    <dgm:pt modelId="{AA5DD0A1-E0B2-4D72-AA53-FCAA5FC00276}">
      <dgm:prSet custT="1"/>
      <dgm:spPr/>
      <dgm:t>
        <a:bodyPr anchor="t"/>
        <a:lstStyle/>
        <a:p>
          <a:r>
            <a:rPr lang="en-US" sz="1200" dirty="0" err="1">
              <a:latin typeface="Bryant Pro Regular" panose="020B0503040000020003" pitchFamily="34" charset="0"/>
            </a:rPr>
            <a:t>Precontemplatie</a:t>
          </a:r>
          <a:endParaRPr lang="en-US" sz="1200" dirty="0">
            <a:latin typeface="Bryant Pro Regular" panose="020B0503040000020003" pitchFamily="34" charset="0"/>
          </a:endParaRPr>
        </a:p>
      </dgm:t>
    </dgm:pt>
    <dgm:pt modelId="{84CE00B8-E8D2-46A8-ACF2-6ACF6294B22F}" type="parTrans" cxnId="{5A186463-DDB3-49FB-A9D5-15E031DCB479}">
      <dgm:prSet/>
      <dgm:spPr/>
      <dgm:t>
        <a:bodyPr/>
        <a:lstStyle/>
        <a:p>
          <a:endParaRPr lang="en-US" sz="1200"/>
        </a:p>
      </dgm:t>
    </dgm:pt>
    <dgm:pt modelId="{B5E36D70-FD70-4190-80A3-D02C869F1A22}" type="sibTrans" cxnId="{5A186463-DDB3-49FB-A9D5-15E031DCB479}">
      <dgm:prSet/>
      <dgm:spPr/>
      <dgm:t>
        <a:bodyPr/>
        <a:lstStyle/>
        <a:p>
          <a:endParaRPr lang="en-US" sz="1200"/>
        </a:p>
      </dgm:t>
    </dgm:pt>
    <dgm:pt modelId="{58D351B7-50AD-4D00-BC29-CD2BA5063226}">
      <dgm:prSet phldrT="[Text]" custT="1"/>
      <dgm:spPr/>
      <dgm:t>
        <a:bodyPr anchor="t"/>
        <a:lstStyle/>
        <a:p>
          <a:r>
            <a:rPr lang="en-US" sz="1200" dirty="0" err="1">
              <a:latin typeface="Bryant Pro Regular" panose="020B0503040000020003" pitchFamily="34" charset="0"/>
            </a:rPr>
            <a:t>Terugval</a:t>
          </a:r>
          <a:endParaRPr lang="en-US" sz="1200" dirty="0">
            <a:latin typeface="Bryant Pro Regular" panose="020B0503040000020003" pitchFamily="34" charset="0"/>
          </a:endParaRPr>
        </a:p>
      </dgm:t>
    </dgm:pt>
    <dgm:pt modelId="{62F8AB88-93ED-4526-8DBB-BE567F67EC87}" type="parTrans" cxnId="{4DE52029-76C4-4B2D-A714-D0A439F6EB4E}">
      <dgm:prSet/>
      <dgm:spPr/>
      <dgm:t>
        <a:bodyPr/>
        <a:lstStyle/>
        <a:p>
          <a:endParaRPr lang="en-US" sz="1200"/>
        </a:p>
      </dgm:t>
    </dgm:pt>
    <dgm:pt modelId="{D6A326CB-82DA-47F4-9F3B-95970ECFA20E}" type="sibTrans" cxnId="{4DE52029-76C4-4B2D-A714-D0A439F6EB4E}">
      <dgm:prSet/>
      <dgm:spPr/>
      <dgm:t>
        <a:bodyPr/>
        <a:lstStyle/>
        <a:p>
          <a:endParaRPr lang="en-US" sz="1200"/>
        </a:p>
      </dgm:t>
    </dgm:pt>
    <dgm:pt modelId="{B7EAF491-419D-4BB1-A6F1-3C69E149741B}" type="pres">
      <dgm:prSet presAssocID="{269BACD6-8622-47A5-B770-262DE8C1D903}" presName="Name0" presStyleCnt="0">
        <dgm:presLayoutVars>
          <dgm:dir/>
          <dgm:resizeHandles val="exact"/>
        </dgm:presLayoutVars>
      </dgm:prSet>
      <dgm:spPr/>
    </dgm:pt>
    <dgm:pt modelId="{5FE8BB71-4E18-4A11-AA34-4064A5364561}" type="pres">
      <dgm:prSet presAssocID="{269BACD6-8622-47A5-B770-262DE8C1D903}" presName="cycle" presStyleCnt="0"/>
      <dgm:spPr/>
    </dgm:pt>
    <dgm:pt modelId="{3B17D4C8-9D6E-42ED-9B32-94F3BD13C72C}" type="pres">
      <dgm:prSet presAssocID="{AA5DD0A1-E0B2-4D72-AA53-FCAA5FC00276}" presName="nodeFirstNode" presStyleLbl="node1" presStyleIdx="0" presStyleCnt="6" custScaleX="110129" custRadScaleRad="134370">
        <dgm:presLayoutVars>
          <dgm:bulletEnabled val="1"/>
        </dgm:presLayoutVars>
      </dgm:prSet>
      <dgm:spPr/>
    </dgm:pt>
    <dgm:pt modelId="{2E272CB2-3D7B-4015-A1D5-7E904F6E33F0}" type="pres">
      <dgm:prSet presAssocID="{B5E36D70-FD70-4190-80A3-D02C869F1A22}" presName="sibTransFirstNode" presStyleLbl="bgShp" presStyleIdx="0" presStyleCnt="1" custLinFactNeighborX="5775" custLinFactNeighborY="9086"/>
      <dgm:spPr/>
    </dgm:pt>
    <dgm:pt modelId="{3B07A9C1-BE96-4246-AA82-F24C6D1907B5}" type="pres">
      <dgm:prSet presAssocID="{BC6C6C6E-75A9-4E8B-AE66-00366D85216E}" presName="nodeFollowingNodes" presStyleLbl="node1" presStyleIdx="1" presStyleCnt="6" custRadScaleRad="121262" custRadScaleInc="28943">
        <dgm:presLayoutVars>
          <dgm:bulletEnabled val="1"/>
        </dgm:presLayoutVars>
      </dgm:prSet>
      <dgm:spPr/>
    </dgm:pt>
    <dgm:pt modelId="{73A4E3D8-E1F8-4F99-9DAA-7CB0332EAAEF}" type="pres">
      <dgm:prSet presAssocID="{EABACC50-00C5-45AE-BE2F-7E8387432653}" presName="nodeFollowingNodes" presStyleLbl="node1" presStyleIdx="2" presStyleCnt="6" custRadScaleRad="128839" custRadScaleInc="-9113">
        <dgm:presLayoutVars>
          <dgm:bulletEnabled val="1"/>
        </dgm:presLayoutVars>
      </dgm:prSet>
      <dgm:spPr/>
    </dgm:pt>
    <dgm:pt modelId="{65A22212-FA6C-4220-BC0A-75B0C749275E}" type="pres">
      <dgm:prSet presAssocID="{0383F739-AE26-46B7-A8EB-D4BA54342A37}" presName="nodeFollowingNodes" presStyleLbl="node1" presStyleIdx="3" presStyleCnt="6" custRadScaleRad="118970" custRadScaleInc="-9180">
        <dgm:presLayoutVars>
          <dgm:bulletEnabled val="1"/>
        </dgm:presLayoutVars>
      </dgm:prSet>
      <dgm:spPr/>
    </dgm:pt>
    <dgm:pt modelId="{71B818F7-3F63-4E16-8546-6799B12A5581}" type="pres">
      <dgm:prSet presAssocID="{7533DBC6-3A38-4485-A22D-2480F8B31B06}" presName="nodeFollowingNodes" presStyleLbl="node1" presStyleIdx="4" presStyleCnt="6" custRadScaleRad="104319" custRadScaleInc="-3646">
        <dgm:presLayoutVars>
          <dgm:bulletEnabled val="1"/>
        </dgm:presLayoutVars>
      </dgm:prSet>
      <dgm:spPr/>
    </dgm:pt>
    <dgm:pt modelId="{531C084B-8BDF-4838-960A-7AE6EE7E7B18}" type="pres">
      <dgm:prSet presAssocID="{58D351B7-50AD-4D00-BC29-CD2BA5063226}" presName="nodeFollowingNodes" presStyleLbl="node1" presStyleIdx="5" presStyleCnt="6" custScaleY="82017" custRadScaleRad="92062" custRadScaleInc="-24734">
        <dgm:presLayoutVars>
          <dgm:bulletEnabled val="1"/>
        </dgm:presLayoutVars>
      </dgm:prSet>
      <dgm:spPr/>
    </dgm:pt>
  </dgm:ptLst>
  <dgm:cxnLst>
    <dgm:cxn modelId="{FD6FDB09-E276-4604-82F1-77DCC21A5CB1}" type="presOf" srcId="{BC6C6C6E-75A9-4E8B-AE66-00366D85216E}" destId="{3B07A9C1-BE96-4246-AA82-F24C6D1907B5}" srcOrd="0" destOrd="0" presId="urn:microsoft.com/office/officeart/2005/8/layout/cycle3"/>
    <dgm:cxn modelId="{4DE52029-76C4-4B2D-A714-D0A439F6EB4E}" srcId="{269BACD6-8622-47A5-B770-262DE8C1D903}" destId="{58D351B7-50AD-4D00-BC29-CD2BA5063226}" srcOrd="5" destOrd="0" parTransId="{62F8AB88-93ED-4526-8DBB-BE567F67EC87}" sibTransId="{D6A326CB-82DA-47F4-9F3B-95970ECFA20E}"/>
    <dgm:cxn modelId="{11C63342-D868-4F11-80DD-7E2171273F6F}" type="presOf" srcId="{AA5DD0A1-E0B2-4D72-AA53-FCAA5FC00276}" destId="{3B17D4C8-9D6E-42ED-9B32-94F3BD13C72C}" srcOrd="0" destOrd="0" presId="urn:microsoft.com/office/officeart/2005/8/layout/cycle3"/>
    <dgm:cxn modelId="{5A186463-DDB3-49FB-A9D5-15E031DCB479}" srcId="{269BACD6-8622-47A5-B770-262DE8C1D903}" destId="{AA5DD0A1-E0B2-4D72-AA53-FCAA5FC00276}" srcOrd="0" destOrd="0" parTransId="{84CE00B8-E8D2-46A8-ACF2-6ACF6294B22F}" sibTransId="{B5E36D70-FD70-4190-80A3-D02C869F1A22}"/>
    <dgm:cxn modelId="{C2844A4D-380C-4B14-AFBE-A1B78205406B}" srcId="{269BACD6-8622-47A5-B770-262DE8C1D903}" destId="{0383F739-AE26-46B7-A8EB-D4BA54342A37}" srcOrd="3" destOrd="0" parTransId="{138091F4-C922-4C87-8DBD-92D767FA02F4}" sibTransId="{6CA784AD-A902-447F-8D6F-55BF7E2D4DC5}"/>
    <dgm:cxn modelId="{3C31F293-6972-41BB-A61F-64B8430A0D4F}" type="presOf" srcId="{58D351B7-50AD-4D00-BC29-CD2BA5063226}" destId="{531C084B-8BDF-4838-960A-7AE6EE7E7B18}" srcOrd="0" destOrd="0" presId="urn:microsoft.com/office/officeart/2005/8/layout/cycle3"/>
    <dgm:cxn modelId="{2B535697-598D-488D-9AB6-0F6D30FFC3DB}" type="presOf" srcId="{B5E36D70-FD70-4190-80A3-D02C869F1A22}" destId="{2E272CB2-3D7B-4015-A1D5-7E904F6E33F0}" srcOrd="0" destOrd="0" presId="urn:microsoft.com/office/officeart/2005/8/layout/cycle3"/>
    <dgm:cxn modelId="{9A0EFA9A-9E4F-4383-BB65-9EC6A87D0903}" srcId="{269BACD6-8622-47A5-B770-262DE8C1D903}" destId="{BC6C6C6E-75A9-4E8B-AE66-00366D85216E}" srcOrd="1" destOrd="0" parTransId="{9FAEE90F-FEC1-4399-9582-876F5D891E46}" sibTransId="{243A833A-D176-490B-8C2B-C10489CCD1A5}"/>
    <dgm:cxn modelId="{99F41AA0-E2D8-4853-B5FC-C62C8E890613}" type="presOf" srcId="{7533DBC6-3A38-4485-A22D-2480F8B31B06}" destId="{71B818F7-3F63-4E16-8546-6799B12A5581}" srcOrd="0" destOrd="0" presId="urn:microsoft.com/office/officeart/2005/8/layout/cycle3"/>
    <dgm:cxn modelId="{CCCEB2A0-FCB0-4C4D-8B2D-14C957EBF396}" srcId="{269BACD6-8622-47A5-B770-262DE8C1D903}" destId="{7533DBC6-3A38-4485-A22D-2480F8B31B06}" srcOrd="4" destOrd="0" parTransId="{CF10DA52-3D6A-47B6-9BD8-245C5CCA630C}" sibTransId="{94E913DF-FE6B-43A9-A6AE-D5EA54D56DA0}"/>
    <dgm:cxn modelId="{C127A3C7-46DF-469F-87C4-B0155DFDB731}" type="presOf" srcId="{0383F739-AE26-46B7-A8EB-D4BA54342A37}" destId="{65A22212-FA6C-4220-BC0A-75B0C749275E}" srcOrd="0" destOrd="0" presId="urn:microsoft.com/office/officeart/2005/8/layout/cycle3"/>
    <dgm:cxn modelId="{ED669FD4-5392-4B3C-A36E-45ECBE859342}" type="presOf" srcId="{269BACD6-8622-47A5-B770-262DE8C1D903}" destId="{B7EAF491-419D-4BB1-A6F1-3C69E149741B}" srcOrd="0" destOrd="0" presId="urn:microsoft.com/office/officeart/2005/8/layout/cycle3"/>
    <dgm:cxn modelId="{E6F270D9-0975-4CBC-8B35-D0C20E2596DD}" type="presOf" srcId="{EABACC50-00C5-45AE-BE2F-7E8387432653}" destId="{73A4E3D8-E1F8-4F99-9DAA-7CB0332EAAEF}" srcOrd="0" destOrd="0" presId="urn:microsoft.com/office/officeart/2005/8/layout/cycle3"/>
    <dgm:cxn modelId="{9CB4E6F1-CFC2-4AA5-89D7-652D7CBAEBCC}" srcId="{269BACD6-8622-47A5-B770-262DE8C1D903}" destId="{EABACC50-00C5-45AE-BE2F-7E8387432653}" srcOrd="2" destOrd="0" parTransId="{77A91647-502B-47D4-AD08-D019B2CF277F}" sibTransId="{0F694130-6ECF-4872-AF0F-31169464BCFF}"/>
    <dgm:cxn modelId="{DAFEE4D9-2CC9-4EF0-BA2A-2E999F19E7A6}" type="presParOf" srcId="{B7EAF491-419D-4BB1-A6F1-3C69E149741B}" destId="{5FE8BB71-4E18-4A11-AA34-4064A5364561}" srcOrd="0" destOrd="0" presId="urn:microsoft.com/office/officeart/2005/8/layout/cycle3"/>
    <dgm:cxn modelId="{B7FCC516-9831-43A8-95CC-4DD08817D7DC}" type="presParOf" srcId="{5FE8BB71-4E18-4A11-AA34-4064A5364561}" destId="{3B17D4C8-9D6E-42ED-9B32-94F3BD13C72C}" srcOrd="0" destOrd="0" presId="urn:microsoft.com/office/officeart/2005/8/layout/cycle3"/>
    <dgm:cxn modelId="{3D3CE0B4-40AE-4A48-8E9D-833F57A2FF8E}" type="presParOf" srcId="{5FE8BB71-4E18-4A11-AA34-4064A5364561}" destId="{2E272CB2-3D7B-4015-A1D5-7E904F6E33F0}" srcOrd="1" destOrd="0" presId="urn:microsoft.com/office/officeart/2005/8/layout/cycle3"/>
    <dgm:cxn modelId="{C7CB8CCB-6D32-4AAB-A25D-F12CC97B865B}" type="presParOf" srcId="{5FE8BB71-4E18-4A11-AA34-4064A5364561}" destId="{3B07A9C1-BE96-4246-AA82-F24C6D1907B5}" srcOrd="2" destOrd="0" presId="urn:microsoft.com/office/officeart/2005/8/layout/cycle3"/>
    <dgm:cxn modelId="{C72471BE-AA6B-4954-A524-BED3A68F69D6}" type="presParOf" srcId="{5FE8BB71-4E18-4A11-AA34-4064A5364561}" destId="{73A4E3D8-E1F8-4F99-9DAA-7CB0332EAAEF}" srcOrd="3" destOrd="0" presId="urn:microsoft.com/office/officeart/2005/8/layout/cycle3"/>
    <dgm:cxn modelId="{434E6729-B597-485C-A9CA-E0636323E151}" type="presParOf" srcId="{5FE8BB71-4E18-4A11-AA34-4064A5364561}" destId="{65A22212-FA6C-4220-BC0A-75B0C749275E}" srcOrd="4" destOrd="0" presId="urn:microsoft.com/office/officeart/2005/8/layout/cycle3"/>
    <dgm:cxn modelId="{29790C1F-AC92-4E9C-AB37-E1F0E0E3DD35}" type="presParOf" srcId="{5FE8BB71-4E18-4A11-AA34-4064A5364561}" destId="{71B818F7-3F63-4E16-8546-6799B12A5581}" srcOrd="5" destOrd="0" presId="urn:microsoft.com/office/officeart/2005/8/layout/cycle3"/>
    <dgm:cxn modelId="{B7FC53D3-ED87-4AD3-8FA7-4F7D6DE8756B}" type="presParOf" srcId="{5FE8BB71-4E18-4A11-AA34-4064A5364561}" destId="{531C084B-8BDF-4838-960A-7AE6EE7E7B18}"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9BACD6-8622-47A5-B770-262DE8C1D903}"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BC6C6C6E-75A9-4E8B-AE66-00366D85216E}">
      <dgm:prSet phldrT="[Text]" custT="1"/>
      <dgm:spPr>
        <a:solidFill>
          <a:srgbClr val="B8DD10"/>
        </a:solidFill>
      </dgm:spPr>
      <dgm:t>
        <a:bodyPr anchor="t"/>
        <a:lstStyle/>
        <a:p>
          <a:r>
            <a:rPr lang="en-US" sz="1200" dirty="0" err="1">
              <a:latin typeface="Bryant Pro Regular" panose="020B0503040000020003" pitchFamily="34" charset="0"/>
            </a:rPr>
            <a:t>Contemplatie</a:t>
          </a:r>
          <a:endParaRPr lang="en-US" sz="1200" dirty="0">
            <a:latin typeface="Bryant Pro Regular" panose="020B0503040000020003" pitchFamily="34" charset="0"/>
          </a:endParaRPr>
        </a:p>
      </dgm:t>
    </dgm:pt>
    <dgm:pt modelId="{9FAEE90F-FEC1-4399-9582-876F5D891E46}" type="parTrans" cxnId="{9A0EFA9A-9E4F-4383-BB65-9EC6A87D0903}">
      <dgm:prSet/>
      <dgm:spPr/>
      <dgm:t>
        <a:bodyPr/>
        <a:lstStyle/>
        <a:p>
          <a:endParaRPr lang="en-US" sz="1200"/>
        </a:p>
      </dgm:t>
    </dgm:pt>
    <dgm:pt modelId="{243A833A-D176-490B-8C2B-C10489CCD1A5}" type="sibTrans" cxnId="{9A0EFA9A-9E4F-4383-BB65-9EC6A87D0903}">
      <dgm:prSet/>
      <dgm:spPr/>
      <dgm:t>
        <a:bodyPr/>
        <a:lstStyle/>
        <a:p>
          <a:endParaRPr lang="en-US" sz="1200"/>
        </a:p>
      </dgm:t>
    </dgm:pt>
    <dgm:pt modelId="{EABACC50-00C5-45AE-BE2F-7E8387432653}">
      <dgm:prSet phldrT="[Text]" custT="1"/>
      <dgm:spPr>
        <a:solidFill>
          <a:srgbClr val="43BD1D"/>
        </a:solidFill>
      </dgm:spPr>
      <dgm:t>
        <a:bodyPr anchor="t"/>
        <a:lstStyle/>
        <a:p>
          <a:r>
            <a:rPr lang="en-US" sz="1200" dirty="0" err="1">
              <a:latin typeface="Bryant Pro Regular" panose="020B0503040000020003" pitchFamily="34" charset="0"/>
            </a:rPr>
            <a:t>Voorbereiding</a:t>
          </a:r>
          <a:endParaRPr lang="en-US" sz="1200" dirty="0">
            <a:latin typeface="Bryant Pro Regular" panose="020B0503040000020003" pitchFamily="34" charset="0"/>
          </a:endParaRPr>
        </a:p>
      </dgm:t>
    </dgm:pt>
    <dgm:pt modelId="{77A91647-502B-47D4-AD08-D019B2CF277F}" type="parTrans" cxnId="{9CB4E6F1-CFC2-4AA5-89D7-652D7CBAEBCC}">
      <dgm:prSet/>
      <dgm:spPr/>
      <dgm:t>
        <a:bodyPr/>
        <a:lstStyle/>
        <a:p>
          <a:endParaRPr lang="en-US" sz="1200"/>
        </a:p>
      </dgm:t>
    </dgm:pt>
    <dgm:pt modelId="{0F694130-6ECF-4872-AF0F-31169464BCFF}" type="sibTrans" cxnId="{9CB4E6F1-CFC2-4AA5-89D7-652D7CBAEBCC}">
      <dgm:prSet/>
      <dgm:spPr/>
      <dgm:t>
        <a:bodyPr/>
        <a:lstStyle/>
        <a:p>
          <a:endParaRPr lang="en-US" sz="1200"/>
        </a:p>
      </dgm:t>
    </dgm:pt>
    <dgm:pt modelId="{0383F739-AE26-46B7-A8EB-D4BA54342A37}">
      <dgm:prSet phldrT="[Text]" custT="1"/>
      <dgm:spPr/>
      <dgm:t>
        <a:bodyPr anchor="t"/>
        <a:lstStyle/>
        <a:p>
          <a:r>
            <a:rPr lang="en-US" sz="1200" dirty="0" err="1">
              <a:latin typeface="Bryant Pro Regular" panose="020B0503040000020003" pitchFamily="34" charset="0"/>
            </a:rPr>
            <a:t>Actie</a:t>
          </a:r>
          <a:endParaRPr lang="en-US" sz="1200" dirty="0">
            <a:latin typeface="Bryant Pro Regular" panose="020B0503040000020003" pitchFamily="34" charset="0"/>
          </a:endParaRPr>
        </a:p>
      </dgm:t>
    </dgm:pt>
    <dgm:pt modelId="{138091F4-C922-4C87-8DBD-92D767FA02F4}" type="parTrans" cxnId="{C2844A4D-380C-4B14-AFBE-A1B78205406B}">
      <dgm:prSet/>
      <dgm:spPr/>
      <dgm:t>
        <a:bodyPr/>
        <a:lstStyle/>
        <a:p>
          <a:endParaRPr lang="en-US" sz="1200"/>
        </a:p>
      </dgm:t>
    </dgm:pt>
    <dgm:pt modelId="{6CA784AD-A902-447F-8D6F-55BF7E2D4DC5}" type="sibTrans" cxnId="{C2844A4D-380C-4B14-AFBE-A1B78205406B}">
      <dgm:prSet/>
      <dgm:spPr/>
      <dgm:t>
        <a:bodyPr/>
        <a:lstStyle/>
        <a:p>
          <a:endParaRPr lang="en-US" sz="1200"/>
        </a:p>
      </dgm:t>
    </dgm:pt>
    <dgm:pt modelId="{7533DBC6-3A38-4485-A22D-2480F8B31B06}">
      <dgm:prSet phldrT="[Text]" custT="1"/>
      <dgm:spPr/>
      <dgm:t>
        <a:bodyPr anchor="t"/>
        <a:lstStyle/>
        <a:p>
          <a:r>
            <a:rPr lang="en-US" sz="1200" dirty="0" err="1">
              <a:latin typeface="Bryant Pro Regular" panose="020B0503040000020003" pitchFamily="34" charset="0"/>
            </a:rPr>
            <a:t>Behoud</a:t>
          </a:r>
          <a:endParaRPr lang="en-US" sz="1200" dirty="0">
            <a:latin typeface="Bryant Pro Regular" panose="020B0503040000020003" pitchFamily="34" charset="0"/>
          </a:endParaRPr>
        </a:p>
      </dgm:t>
    </dgm:pt>
    <dgm:pt modelId="{CF10DA52-3D6A-47B6-9BD8-245C5CCA630C}" type="parTrans" cxnId="{CCCEB2A0-FCB0-4C4D-8B2D-14C957EBF396}">
      <dgm:prSet/>
      <dgm:spPr/>
      <dgm:t>
        <a:bodyPr/>
        <a:lstStyle/>
        <a:p>
          <a:endParaRPr lang="en-US" sz="1200"/>
        </a:p>
      </dgm:t>
    </dgm:pt>
    <dgm:pt modelId="{94E913DF-FE6B-43A9-A6AE-D5EA54D56DA0}" type="sibTrans" cxnId="{CCCEB2A0-FCB0-4C4D-8B2D-14C957EBF396}">
      <dgm:prSet/>
      <dgm:spPr/>
      <dgm:t>
        <a:bodyPr/>
        <a:lstStyle/>
        <a:p>
          <a:endParaRPr lang="en-US" sz="1200"/>
        </a:p>
      </dgm:t>
    </dgm:pt>
    <dgm:pt modelId="{AA5DD0A1-E0B2-4D72-AA53-FCAA5FC00276}">
      <dgm:prSet custT="1"/>
      <dgm:spPr/>
      <dgm:t>
        <a:bodyPr anchor="t"/>
        <a:lstStyle/>
        <a:p>
          <a:r>
            <a:rPr lang="en-US" sz="1200" dirty="0" err="1">
              <a:latin typeface="Bryant Pro Regular" panose="020B0503040000020003" pitchFamily="34" charset="0"/>
            </a:rPr>
            <a:t>Precontemplatie</a:t>
          </a:r>
          <a:endParaRPr lang="en-US" sz="1200" dirty="0">
            <a:latin typeface="Bryant Pro Regular" panose="020B0503040000020003" pitchFamily="34" charset="0"/>
          </a:endParaRPr>
        </a:p>
      </dgm:t>
    </dgm:pt>
    <dgm:pt modelId="{84CE00B8-E8D2-46A8-ACF2-6ACF6294B22F}" type="parTrans" cxnId="{5A186463-DDB3-49FB-A9D5-15E031DCB479}">
      <dgm:prSet/>
      <dgm:spPr/>
      <dgm:t>
        <a:bodyPr/>
        <a:lstStyle/>
        <a:p>
          <a:endParaRPr lang="en-US" sz="1200"/>
        </a:p>
      </dgm:t>
    </dgm:pt>
    <dgm:pt modelId="{B5E36D70-FD70-4190-80A3-D02C869F1A22}" type="sibTrans" cxnId="{5A186463-DDB3-49FB-A9D5-15E031DCB479}">
      <dgm:prSet/>
      <dgm:spPr/>
      <dgm:t>
        <a:bodyPr/>
        <a:lstStyle/>
        <a:p>
          <a:endParaRPr lang="en-US" sz="1200"/>
        </a:p>
      </dgm:t>
    </dgm:pt>
    <dgm:pt modelId="{58D351B7-50AD-4D00-BC29-CD2BA5063226}">
      <dgm:prSet phldrT="[Text]" custT="1"/>
      <dgm:spPr/>
      <dgm:t>
        <a:bodyPr anchor="t"/>
        <a:lstStyle/>
        <a:p>
          <a:r>
            <a:rPr lang="en-US" sz="1200" dirty="0" err="1">
              <a:latin typeface="Bryant Pro Regular" panose="020B0503040000020003" pitchFamily="34" charset="0"/>
            </a:rPr>
            <a:t>Terugval</a:t>
          </a:r>
          <a:endParaRPr lang="en-US" sz="1200" dirty="0">
            <a:latin typeface="Bryant Pro Regular" panose="020B0503040000020003" pitchFamily="34" charset="0"/>
          </a:endParaRPr>
        </a:p>
      </dgm:t>
    </dgm:pt>
    <dgm:pt modelId="{62F8AB88-93ED-4526-8DBB-BE567F67EC87}" type="parTrans" cxnId="{4DE52029-76C4-4B2D-A714-D0A439F6EB4E}">
      <dgm:prSet/>
      <dgm:spPr/>
      <dgm:t>
        <a:bodyPr/>
        <a:lstStyle/>
        <a:p>
          <a:endParaRPr lang="en-US" sz="1200"/>
        </a:p>
      </dgm:t>
    </dgm:pt>
    <dgm:pt modelId="{D6A326CB-82DA-47F4-9F3B-95970ECFA20E}" type="sibTrans" cxnId="{4DE52029-76C4-4B2D-A714-D0A439F6EB4E}">
      <dgm:prSet/>
      <dgm:spPr/>
      <dgm:t>
        <a:bodyPr/>
        <a:lstStyle/>
        <a:p>
          <a:endParaRPr lang="en-US" sz="1200"/>
        </a:p>
      </dgm:t>
    </dgm:pt>
    <dgm:pt modelId="{B7EAF491-419D-4BB1-A6F1-3C69E149741B}" type="pres">
      <dgm:prSet presAssocID="{269BACD6-8622-47A5-B770-262DE8C1D903}" presName="Name0" presStyleCnt="0">
        <dgm:presLayoutVars>
          <dgm:dir/>
          <dgm:resizeHandles val="exact"/>
        </dgm:presLayoutVars>
      </dgm:prSet>
      <dgm:spPr/>
    </dgm:pt>
    <dgm:pt modelId="{5FE8BB71-4E18-4A11-AA34-4064A5364561}" type="pres">
      <dgm:prSet presAssocID="{269BACD6-8622-47A5-B770-262DE8C1D903}" presName="cycle" presStyleCnt="0"/>
      <dgm:spPr/>
    </dgm:pt>
    <dgm:pt modelId="{3B17D4C8-9D6E-42ED-9B32-94F3BD13C72C}" type="pres">
      <dgm:prSet presAssocID="{AA5DD0A1-E0B2-4D72-AA53-FCAA5FC00276}" presName="nodeFirstNode" presStyleLbl="node1" presStyleIdx="0" presStyleCnt="6" custScaleX="110129" custRadScaleRad="134370">
        <dgm:presLayoutVars>
          <dgm:bulletEnabled val="1"/>
        </dgm:presLayoutVars>
      </dgm:prSet>
      <dgm:spPr/>
    </dgm:pt>
    <dgm:pt modelId="{2E272CB2-3D7B-4015-A1D5-7E904F6E33F0}" type="pres">
      <dgm:prSet presAssocID="{B5E36D70-FD70-4190-80A3-D02C869F1A22}" presName="sibTransFirstNode" presStyleLbl="bgShp" presStyleIdx="0" presStyleCnt="1" custLinFactNeighborX="5775" custLinFactNeighborY="9086"/>
      <dgm:spPr/>
    </dgm:pt>
    <dgm:pt modelId="{3B07A9C1-BE96-4246-AA82-F24C6D1907B5}" type="pres">
      <dgm:prSet presAssocID="{BC6C6C6E-75A9-4E8B-AE66-00366D85216E}" presName="nodeFollowingNodes" presStyleLbl="node1" presStyleIdx="1" presStyleCnt="6" custRadScaleRad="121262" custRadScaleInc="28943">
        <dgm:presLayoutVars>
          <dgm:bulletEnabled val="1"/>
        </dgm:presLayoutVars>
      </dgm:prSet>
      <dgm:spPr/>
    </dgm:pt>
    <dgm:pt modelId="{73A4E3D8-E1F8-4F99-9DAA-7CB0332EAAEF}" type="pres">
      <dgm:prSet presAssocID="{EABACC50-00C5-45AE-BE2F-7E8387432653}" presName="nodeFollowingNodes" presStyleLbl="node1" presStyleIdx="2" presStyleCnt="6" custRadScaleRad="128839" custRadScaleInc="-9113">
        <dgm:presLayoutVars>
          <dgm:bulletEnabled val="1"/>
        </dgm:presLayoutVars>
      </dgm:prSet>
      <dgm:spPr/>
    </dgm:pt>
    <dgm:pt modelId="{65A22212-FA6C-4220-BC0A-75B0C749275E}" type="pres">
      <dgm:prSet presAssocID="{0383F739-AE26-46B7-A8EB-D4BA54342A37}" presName="nodeFollowingNodes" presStyleLbl="node1" presStyleIdx="3" presStyleCnt="6" custRadScaleRad="118970" custRadScaleInc="-9180">
        <dgm:presLayoutVars>
          <dgm:bulletEnabled val="1"/>
        </dgm:presLayoutVars>
      </dgm:prSet>
      <dgm:spPr/>
    </dgm:pt>
    <dgm:pt modelId="{71B818F7-3F63-4E16-8546-6799B12A5581}" type="pres">
      <dgm:prSet presAssocID="{7533DBC6-3A38-4485-A22D-2480F8B31B06}" presName="nodeFollowingNodes" presStyleLbl="node1" presStyleIdx="4" presStyleCnt="6" custRadScaleRad="104319" custRadScaleInc="-3646">
        <dgm:presLayoutVars>
          <dgm:bulletEnabled val="1"/>
        </dgm:presLayoutVars>
      </dgm:prSet>
      <dgm:spPr/>
    </dgm:pt>
    <dgm:pt modelId="{531C084B-8BDF-4838-960A-7AE6EE7E7B18}" type="pres">
      <dgm:prSet presAssocID="{58D351B7-50AD-4D00-BC29-CD2BA5063226}" presName="nodeFollowingNodes" presStyleLbl="node1" presStyleIdx="5" presStyleCnt="6" custScaleY="82017" custRadScaleRad="92062" custRadScaleInc="-24734">
        <dgm:presLayoutVars>
          <dgm:bulletEnabled val="1"/>
        </dgm:presLayoutVars>
      </dgm:prSet>
      <dgm:spPr/>
    </dgm:pt>
  </dgm:ptLst>
  <dgm:cxnLst>
    <dgm:cxn modelId="{FD6FDB09-E276-4604-82F1-77DCC21A5CB1}" type="presOf" srcId="{BC6C6C6E-75A9-4E8B-AE66-00366D85216E}" destId="{3B07A9C1-BE96-4246-AA82-F24C6D1907B5}" srcOrd="0" destOrd="0" presId="urn:microsoft.com/office/officeart/2005/8/layout/cycle3"/>
    <dgm:cxn modelId="{4DE52029-76C4-4B2D-A714-D0A439F6EB4E}" srcId="{269BACD6-8622-47A5-B770-262DE8C1D903}" destId="{58D351B7-50AD-4D00-BC29-CD2BA5063226}" srcOrd="5" destOrd="0" parTransId="{62F8AB88-93ED-4526-8DBB-BE567F67EC87}" sibTransId="{D6A326CB-82DA-47F4-9F3B-95970ECFA20E}"/>
    <dgm:cxn modelId="{11C63342-D868-4F11-80DD-7E2171273F6F}" type="presOf" srcId="{AA5DD0A1-E0B2-4D72-AA53-FCAA5FC00276}" destId="{3B17D4C8-9D6E-42ED-9B32-94F3BD13C72C}" srcOrd="0" destOrd="0" presId="urn:microsoft.com/office/officeart/2005/8/layout/cycle3"/>
    <dgm:cxn modelId="{5A186463-DDB3-49FB-A9D5-15E031DCB479}" srcId="{269BACD6-8622-47A5-B770-262DE8C1D903}" destId="{AA5DD0A1-E0B2-4D72-AA53-FCAA5FC00276}" srcOrd="0" destOrd="0" parTransId="{84CE00B8-E8D2-46A8-ACF2-6ACF6294B22F}" sibTransId="{B5E36D70-FD70-4190-80A3-D02C869F1A22}"/>
    <dgm:cxn modelId="{C2844A4D-380C-4B14-AFBE-A1B78205406B}" srcId="{269BACD6-8622-47A5-B770-262DE8C1D903}" destId="{0383F739-AE26-46B7-A8EB-D4BA54342A37}" srcOrd="3" destOrd="0" parTransId="{138091F4-C922-4C87-8DBD-92D767FA02F4}" sibTransId="{6CA784AD-A902-447F-8D6F-55BF7E2D4DC5}"/>
    <dgm:cxn modelId="{3C31F293-6972-41BB-A61F-64B8430A0D4F}" type="presOf" srcId="{58D351B7-50AD-4D00-BC29-CD2BA5063226}" destId="{531C084B-8BDF-4838-960A-7AE6EE7E7B18}" srcOrd="0" destOrd="0" presId="urn:microsoft.com/office/officeart/2005/8/layout/cycle3"/>
    <dgm:cxn modelId="{2B535697-598D-488D-9AB6-0F6D30FFC3DB}" type="presOf" srcId="{B5E36D70-FD70-4190-80A3-D02C869F1A22}" destId="{2E272CB2-3D7B-4015-A1D5-7E904F6E33F0}" srcOrd="0" destOrd="0" presId="urn:microsoft.com/office/officeart/2005/8/layout/cycle3"/>
    <dgm:cxn modelId="{9A0EFA9A-9E4F-4383-BB65-9EC6A87D0903}" srcId="{269BACD6-8622-47A5-B770-262DE8C1D903}" destId="{BC6C6C6E-75A9-4E8B-AE66-00366D85216E}" srcOrd="1" destOrd="0" parTransId="{9FAEE90F-FEC1-4399-9582-876F5D891E46}" sibTransId="{243A833A-D176-490B-8C2B-C10489CCD1A5}"/>
    <dgm:cxn modelId="{99F41AA0-E2D8-4853-B5FC-C62C8E890613}" type="presOf" srcId="{7533DBC6-3A38-4485-A22D-2480F8B31B06}" destId="{71B818F7-3F63-4E16-8546-6799B12A5581}" srcOrd="0" destOrd="0" presId="urn:microsoft.com/office/officeart/2005/8/layout/cycle3"/>
    <dgm:cxn modelId="{CCCEB2A0-FCB0-4C4D-8B2D-14C957EBF396}" srcId="{269BACD6-8622-47A5-B770-262DE8C1D903}" destId="{7533DBC6-3A38-4485-A22D-2480F8B31B06}" srcOrd="4" destOrd="0" parTransId="{CF10DA52-3D6A-47B6-9BD8-245C5CCA630C}" sibTransId="{94E913DF-FE6B-43A9-A6AE-D5EA54D56DA0}"/>
    <dgm:cxn modelId="{C127A3C7-46DF-469F-87C4-B0155DFDB731}" type="presOf" srcId="{0383F739-AE26-46B7-A8EB-D4BA54342A37}" destId="{65A22212-FA6C-4220-BC0A-75B0C749275E}" srcOrd="0" destOrd="0" presId="urn:microsoft.com/office/officeart/2005/8/layout/cycle3"/>
    <dgm:cxn modelId="{ED669FD4-5392-4B3C-A36E-45ECBE859342}" type="presOf" srcId="{269BACD6-8622-47A5-B770-262DE8C1D903}" destId="{B7EAF491-419D-4BB1-A6F1-3C69E149741B}" srcOrd="0" destOrd="0" presId="urn:microsoft.com/office/officeart/2005/8/layout/cycle3"/>
    <dgm:cxn modelId="{E6F270D9-0975-4CBC-8B35-D0C20E2596DD}" type="presOf" srcId="{EABACC50-00C5-45AE-BE2F-7E8387432653}" destId="{73A4E3D8-E1F8-4F99-9DAA-7CB0332EAAEF}" srcOrd="0" destOrd="0" presId="urn:microsoft.com/office/officeart/2005/8/layout/cycle3"/>
    <dgm:cxn modelId="{9CB4E6F1-CFC2-4AA5-89D7-652D7CBAEBCC}" srcId="{269BACD6-8622-47A5-B770-262DE8C1D903}" destId="{EABACC50-00C5-45AE-BE2F-7E8387432653}" srcOrd="2" destOrd="0" parTransId="{77A91647-502B-47D4-AD08-D019B2CF277F}" sibTransId="{0F694130-6ECF-4872-AF0F-31169464BCFF}"/>
    <dgm:cxn modelId="{DAFEE4D9-2CC9-4EF0-BA2A-2E999F19E7A6}" type="presParOf" srcId="{B7EAF491-419D-4BB1-A6F1-3C69E149741B}" destId="{5FE8BB71-4E18-4A11-AA34-4064A5364561}" srcOrd="0" destOrd="0" presId="urn:microsoft.com/office/officeart/2005/8/layout/cycle3"/>
    <dgm:cxn modelId="{B7FCC516-9831-43A8-95CC-4DD08817D7DC}" type="presParOf" srcId="{5FE8BB71-4E18-4A11-AA34-4064A5364561}" destId="{3B17D4C8-9D6E-42ED-9B32-94F3BD13C72C}" srcOrd="0" destOrd="0" presId="urn:microsoft.com/office/officeart/2005/8/layout/cycle3"/>
    <dgm:cxn modelId="{3D3CE0B4-40AE-4A48-8E9D-833F57A2FF8E}" type="presParOf" srcId="{5FE8BB71-4E18-4A11-AA34-4064A5364561}" destId="{2E272CB2-3D7B-4015-A1D5-7E904F6E33F0}" srcOrd="1" destOrd="0" presId="urn:microsoft.com/office/officeart/2005/8/layout/cycle3"/>
    <dgm:cxn modelId="{C7CB8CCB-6D32-4AAB-A25D-F12CC97B865B}" type="presParOf" srcId="{5FE8BB71-4E18-4A11-AA34-4064A5364561}" destId="{3B07A9C1-BE96-4246-AA82-F24C6D1907B5}" srcOrd="2" destOrd="0" presId="urn:microsoft.com/office/officeart/2005/8/layout/cycle3"/>
    <dgm:cxn modelId="{C72471BE-AA6B-4954-A524-BED3A68F69D6}" type="presParOf" srcId="{5FE8BB71-4E18-4A11-AA34-4064A5364561}" destId="{73A4E3D8-E1F8-4F99-9DAA-7CB0332EAAEF}" srcOrd="3" destOrd="0" presId="urn:microsoft.com/office/officeart/2005/8/layout/cycle3"/>
    <dgm:cxn modelId="{434E6729-B597-485C-A9CA-E0636323E151}" type="presParOf" srcId="{5FE8BB71-4E18-4A11-AA34-4064A5364561}" destId="{65A22212-FA6C-4220-BC0A-75B0C749275E}" srcOrd="4" destOrd="0" presId="urn:microsoft.com/office/officeart/2005/8/layout/cycle3"/>
    <dgm:cxn modelId="{29790C1F-AC92-4E9C-AB37-E1F0E0E3DD35}" type="presParOf" srcId="{5FE8BB71-4E18-4A11-AA34-4064A5364561}" destId="{71B818F7-3F63-4E16-8546-6799B12A5581}" srcOrd="5" destOrd="0" presId="urn:microsoft.com/office/officeart/2005/8/layout/cycle3"/>
    <dgm:cxn modelId="{B7FC53D3-ED87-4AD3-8FA7-4F7D6DE8756B}" type="presParOf" srcId="{5FE8BB71-4E18-4A11-AA34-4064A5364561}" destId="{531C084B-8BDF-4838-960A-7AE6EE7E7B18}"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72CB2-3D7B-4015-A1D5-7E904F6E33F0}">
      <dsp:nvSpPr>
        <dsp:cNvPr id="0" name=""/>
        <dsp:cNvSpPr/>
      </dsp:nvSpPr>
      <dsp:spPr>
        <a:xfrm>
          <a:off x="2980665" y="460216"/>
          <a:ext cx="5773718" cy="5773718"/>
        </a:xfrm>
        <a:prstGeom prst="circularArrow">
          <a:avLst>
            <a:gd name="adj1" fmla="val 5274"/>
            <a:gd name="adj2" fmla="val 312630"/>
            <a:gd name="adj3" fmla="val 14013924"/>
            <a:gd name="adj4" fmla="val 17253508"/>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7D4C8-9D6E-42ED-9B32-94F3BD13C72C}">
      <dsp:nvSpPr>
        <dsp:cNvPr id="0" name=""/>
        <dsp:cNvSpPr/>
      </dsp:nvSpPr>
      <dsp:spPr>
        <a:xfrm>
          <a:off x="4305046" y="0"/>
          <a:ext cx="2458092" cy="111600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err="1">
              <a:latin typeface="Bryant Pro Regular" panose="020B0503040000020003" pitchFamily="34" charset="0"/>
            </a:rPr>
            <a:t>Precontemplatie</a:t>
          </a:r>
          <a:endParaRPr lang="en-US" sz="1800" kern="1200" dirty="0">
            <a:latin typeface="Bryant Pro Regular" panose="020B0503040000020003" pitchFamily="34" charset="0"/>
          </a:endParaRPr>
        </a:p>
      </dsp:txBody>
      <dsp:txXfrm>
        <a:off x="4359525" y="54479"/>
        <a:ext cx="2349134" cy="1007047"/>
      </dsp:txXfrm>
    </dsp:sp>
    <dsp:sp modelId="{3B07A9C1-BE96-4246-AA82-F24C6D1907B5}">
      <dsp:nvSpPr>
        <dsp:cNvPr id="0" name=""/>
        <dsp:cNvSpPr/>
      </dsp:nvSpPr>
      <dsp:spPr>
        <a:xfrm>
          <a:off x="7160119" y="1603676"/>
          <a:ext cx="2232011" cy="1116005"/>
        </a:xfrm>
        <a:prstGeom prst="roundRect">
          <a:avLst/>
        </a:prstGeom>
        <a:solidFill>
          <a:srgbClr val="B8DD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err="1">
              <a:latin typeface="Bryant Pro Regular" panose="020B0503040000020003" pitchFamily="34" charset="0"/>
            </a:rPr>
            <a:t>Contemplatie</a:t>
          </a:r>
          <a:endParaRPr lang="en-US" sz="1800" kern="1200" dirty="0">
            <a:latin typeface="Bryant Pro Regular" panose="020B0503040000020003" pitchFamily="34" charset="0"/>
          </a:endParaRPr>
        </a:p>
      </dsp:txBody>
      <dsp:txXfrm>
        <a:off x="7214598" y="1658155"/>
        <a:ext cx="2123053" cy="1007047"/>
      </dsp:txXfrm>
    </dsp:sp>
    <dsp:sp modelId="{73A4E3D8-E1F8-4F99-9DAA-7CB0332EAAEF}">
      <dsp:nvSpPr>
        <dsp:cNvPr id="0" name=""/>
        <dsp:cNvSpPr/>
      </dsp:nvSpPr>
      <dsp:spPr>
        <a:xfrm>
          <a:off x="7146099" y="3634606"/>
          <a:ext cx="2232011" cy="1116005"/>
        </a:xfrm>
        <a:prstGeom prst="roundRect">
          <a:avLst/>
        </a:prstGeom>
        <a:solidFill>
          <a:srgbClr val="43BD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err="1">
              <a:latin typeface="Bryant Pro Regular" panose="020B0503040000020003" pitchFamily="34" charset="0"/>
            </a:rPr>
            <a:t>Voorbereiding</a:t>
          </a:r>
          <a:endParaRPr lang="en-US" sz="1800" kern="1200" dirty="0">
            <a:latin typeface="Bryant Pro Regular" panose="020B0503040000020003" pitchFamily="34" charset="0"/>
          </a:endParaRPr>
        </a:p>
      </dsp:txBody>
      <dsp:txXfrm>
        <a:off x="7200578" y="3689085"/>
        <a:ext cx="2123053" cy="1007047"/>
      </dsp:txXfrm>
    </dsp:sp>
    <dsp:sp modelId="{65A22212-FA6C-4220-BC0A-75B0C749275E}">
      <dsp:nvSpPr>
        <dsp:cNvPr id="0" name=""/>
        <dsp:cNvSpPr/>
      </dsp:nvSpPr>
      <dsp:spPr>
        <a:xfrm>
          <a:off x="4647442" y="4688610"/>
          <a:ext cx="2232011" cy="1116005"/>
        </a:xfrm>
        <a:prstGeom prst="roundRect">
          <a:avLst/>
        </a:prstGeom>
        <a:solidFill>
          <a:schemeClr val="accent5">
            <a:hueOff val="6264056"/>
            <a:satOff val="-40000"/>
            <a:lumOff val="-10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err="1">
              <a:latin typeface="Bryant Pro Regular" panose="020B0503040000020003" pitchFamily="34" charset="0"/>
            </a:rPr>
            <a:t>Actie</a:t>
          </a:r>
          <a:endParaRPr lang="en-US" sz="1800" kern="1200" dirty="0">
            <a:latin typeface="Bryant Pro Regular" panose="020B0503040000020003" pitchFamily="34" charset="0"/>
          </a:endParaRPr>
        </a:p>
      </dsp:txBody>
      <dsp:txXfrm>
        <a:off x="4701921" y="4743089"/>
        <a:ext cx="2123053" cy="1007047"/>
      </dsp:txXfrm>
    </dsp:sp>
    <dsp:sp modelId="{71B818F7-3F63-4E16-8546-6799B12A5581}">
      <dsp:nvSpPr>
        <dsp:cNvPr id="0" name=""/>
        <dsp:cNvSpPr/>
      </dsp:nvSpPr>
      <dsp:spPr>
        <a:xfrm>
          <a:off x="2343111" y="3634611"/>
          <a:ext cx="2232011" cy="1116005"/>
        </a:xfrm>
        <a:prstGeom prst="roundRect">
          <a:avLst/>
        </a:prstGeom>
        <a:solidFill>
          <a:schemeClr val="accent5">
            <a:hueOff val="8352075"/>
            <a:satOff val="-53334"/>
            <a:lumOff val="-14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err="1">
              <a:latin typeface="Bryant Pro Regular" panose="020B0503040000020003" pitchFamily="34" charset="0"/>
            </a:rPr>
            <a:t>Behoud</a:t>
          </a:r>
          <a:endParaRPr lang="en-US" sz="1800" kern="1200" dirty="0">
            <a:latin typeface="Bryant Pro Regular" panose="020B0503040000020003" pitchFamily="34" charset="0"/>
          </a:endParaRPr>
        </a:p>
      </dsp:txBody>
      <dsp:txXfrm>
        <a:off x="2397590" y="3689090"/>
        <a:ext cx="2123053" cy="1007047"/>
      </dsp:txXfrm>
    </dsp:sp>
    <dsp:sp modelId="{531C084B-8BDF-4838-960A-7AE6EE7E7B18}">
      <dsp:nvSpPr>
        <dsp:cNvPr id="0" name=""/>
        <dsp:cNvSpPr/>
      </dsp:nvSpPr>
      <dsp:spPr>
        <a:xfrm>
          <a:off x="2359061" y="1804137"/>
          <a:ext cx="2232011" cy="915314"/>
        </a:xfrm>
        <a:prstGeom prst="roundRect">
          <a:avLst/>
        </a:prstGeom>
        <a:solidFill>
          <a:schemeClr val="accent5">
            <a:hueOff val="10440093"/>
            <a:satOff val="-66667"/>
            <a:lumOff val="-1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err="1">
              <a:latin typeface="Bryant Pro Regular" panose="020B0503040000020003" pitchFamily="34" charset="0"/>
            </a:rPr>
            <a:t>Terugval</a:t>
          </a:r>
          <a:endParaRPr lang="en-US" sz="1800" kern="1200" dirty="0">
            <a:latin typeface="Bryant Pro Regular" panose="020B0503040000020003" pitchFamily="34" charset="0"/>
          </a:endParaRPr>
        </a:p>
      </dsp:txBody>
      <dsp:txXfrm>
        <a:off x="2403743" y="1848819"/>
        <a:ext cx="2142647" cy="825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72CB2-3D7B-4015-A1D5-7E904F6E33F0}">
      <dsp:nvSpPr>
        <dsp:cNvPr id="0" name=""/>
        <dsp:cNvSpPr/>
      </dsp:nvSpPr>
      <dsp:spPr>
        <a:xfrm>
          <a:off x="1872084" y="250709"/>
          <a:ext cx="3124652" cy="3124652"/>
        </a:xfrm>
        <a:prstGeom prst="circularArrow">
          <a:avLst>
            <a:gd name="adj1" fmla="val 5274"/>
            <a:gd name="adj2" fmla="val 312630"/>
            <a:gd name="adj3" fmla="val 14078412"/>
            <a:gd name="adj4" fmla="val 17215180"/>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7D4C8-9D6E-42ED-9B32-94F3BD13C72C}">
      <dsp:nvSpPr>
        <dsp:cNvPr id="0" name=""/>
        <dsp:cNvSpPr/>
      </dsp:nvSpPr>
      <dsp:spPr>
        <a:xfrm>
          <a:off x="2610042" y="0"/>
          <a:ext cx="1287840" cy="5846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Precontemplatie</a:t>
          </a:r>
          <a:endParaRPr lang="en-US" sz="1200" kern="1200" dirty="0">
            <a:latin typeface="Bryant Pro Regular" panose="020B0503040000020003" pitchFamily="34" charset="0"/>
          </a:endParaRPr>
        </a:p>
      </dsp:txBody>
      <dsp:txXfrm>
        <a:off x="2638585" y="28543"/>
        <a:ext cx="1230754" cy="527610"/>
      </dsp:txXfrm>
    </dsp:sp>
    <dsp:sp modelId="{3B07A9C1-BE96-4246-AA82-F24C6D1907B5}">
      <dsp:nvSpPr>
        <dsp:cNvPr id="0" name=""/>
        <dsp:cNvSpPr/>
      </dsp:nvSpPr>
      <dsp:spPr>
        <a:xfrm>
          <a:off x="4153214" y="866911"/>
          <a:ext cx="1169392" cy="584696"/>
        </a:xfrm>
        <a:prstGeom prst="roundRect">
          <a:avLst/>
        </a:prstGeom>
        <a:solidFill>
          <a:srgbClr val="B8DD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Contemplatie</a:t>
          </a:r>
          <a:endParaRPr lang="en-US" sz="1200" kern="1200" dirty="0">
            <a:latin typeface="Bryant Pro Regular" panose="020B0503040000020003" pitchFamily="34" charset="0"/>
          </a:endParaRPr>
        </a:p>
      </dsp:txBody>
      <dsp:txXfrm>
        <a:off x="4181757" y="895454"/>
        <a:ext cx="1112306" cy="527610"/>
      </dsp:txXfrm>
    </dsp:sp>
    <dsp:sp modelId="{73A4E3D8-E1F8-4F99-9DAA-7CB0332EAAEF}">
      <dsp:nvSpPr>
        <dsp:cNvPr id="0" name=""/>
        <dsp:cNvSpPr/>
      </dsp:nvSpPr>
      <dsp:spPr>
        <a:xfrm>
          <a:off x="4145626" y="1966021"/>
          <a:ext cx="1169392" cy="584696"/>
        </a:xfrm>
        <a:prstGeom prst="roundRect">
          <a:avLst/>
        </a:prstGeom>
        <a:solidFill>
          <a:srgbClr val="43BD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Voorbereiding</a:t>
          </a:r>
          <a:endParaRPr lang="en-US" sz="1200" kern="1200" dirty="0">
            <a:latin typeface="Bryant Pro Regular" panose="020B0503040000020003" pitchFamily="34" charset="0"/>
          </a:endParaRPr>
        </a:p>
      </dsp:txBody>
      <dsp:txXfrm>
        <a:off x="4174169" y="1994564"/>
        <a:ext cx="1112306" cy="527610"/>
      </dsp:txXfrm>
    </dsp:sp>
    <dsp:sp modelId="{65A22212-FA6C-4220-BC0A-75B0C749275E}">
      <dsp:nvSpPr>
        <dsp:cNvPr id="0" name=""/>
        <dsp:cNvSpPr/>
      </dsp:nvSpPr>
      <dsp:spPr>
        <a:xfrm>
          <a:off x="2793389" y="2535457"/>
          <a:ext cx="1169392" cy="584696"/>
        </a:xfrm>
        <a:prstGeom prst="roundRect">
          <a:avLst/>
        </a:prstGeom>
        <a:solidFill>
          <a:schemeClr val="accent5">
            <a:hueOff val="6264056"/>
            <a:satOff val="-40000"/>
            <a:lumOff val="-10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Actie</a:t>
          </a:r>
          <a:endParaRPr lang="en-US" sz="1200" kern="1200" dirty="0">
            <a:latin typeface="Bryant Pro Regular" panose="020B0503040000020003" pitchFamily="34" charset="0"/>
          </a:endParaRPr>
        </a:p>
      </dsp:txBody>
      <dsp:txXfrm>
        <a:off x="2821932" y="2564000"/>
        <a:ext cx="1112306" cy="527610"/>
      </dsp:txXfrm>
    </dsp:sp>
    <dsp:sp modelId="{71B818F7-3F63-4E16-8546-6799B12A5581}">
      <dsp:nvSpPr>
        <dsp:cNvPr id="0" name=""/>
        <dsp:cNvSpPr/>
      </dsp:nvSpPr>
      <dsp:spPr>
        <a:xfrm>
          <a:off x="1546320" y="1966023"/>
          <a:ext cx="1169392" cy="584696"/>
        </a:xfrm>
        <a:prstGeom prst="roundRect">
          <a:avLst/>
        </a:prstGeom>
        <a:solidFill>
          <a:schemeClr val="accent5">
            <a:hueOff val="8352075"/>
            <a:satOff val="-53334"/>
            <a:lumOff val="-14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Behoud</a:t>
          </a:r>
          <a:endParaRPr lang="en-US" sz="1200" kern="1200" dirty="0">
            <a:latin typeface="Bryant Pro Regular" panose="020B0503040000020003" pitchFamily="34" charset="0"/>
          </a:endParaRPr>
        </a:p>
      </dsp:txBody>
      <dsp:txXfrm>
        <a:off x="1574863" y="1994566"/>
        <a:ext cx="1112306" cy="527610"/>
      </dsp:txXfrm>
    </dsp:sp>
    <dsp:sp modelId="{531C084B-8BDF-4838-960A-7AE6EE7E7B18}">
      <dsp:nvSpPr>
        <dsp:cNvPr id="0" name=""/>
        <dsp:cNvSpPr/>
      </dsp:nvSpPr>
      <dsp:spPr>
        <a:xfrm>
          <a:off x="1554951" y="973665"/>
          <a:ext cx="1169392" cy="479550"/>
        </a:xfrm>
        <a:prstGeom prst="roundRect">
          <a:avLst/>
        </a:prstGeom>
        <a:solidFill>
          <a:schemeClr val="accent5">
            <a:hueOff val="10440093"/>
            <a:satOff val="-66667"/>
            <a:lumOff val="-1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Terugval</a:t>
          </a:r>
          <a:endParaRPr lang="en-US" sz="1200" kern="1200" dirty="0">
            <a:latin typeface="Bryant Pro Regular" panose="020B0503040000020003" pitchFamily="34" charset="0"/>
          </a:endParaRPr>
        </a:p>
      </dsp:txBody>
      <dsp:txXfrm>
        <a:off x="1578361" y="997075"/>
        <a:ext cx="1122572" cy="432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72CB2-3D7B-4015-A1D5-7E904F6E33F0}">
      <dsp:nvSpPr>
        <dsp:cNvPr id="0" name=""/>
        <dsp:cNvSpPr/>
      </dsp:nvSpPr>
      <dsp:spPr>
        <a:xfrm>
          <a:off x="1872084" y="250709"/>
          <a:ext cx="3124652" cy="3124652"/>
        </a:xfrm>
        <a:prstGeom prst="circularArrow">
          <a:avLst>
            <a:gd name="adj1" fmla="val 5274"/>
            <a:gd name="adj2" fmla="val 312630"/>
            <a:gd name="adj3" fmla="val 14078412"/>
            <a:gd name="adj4" fmla="val 17215180"/>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7D4C8-9D6E-42ED-9B32-94F3BD13C72C}">
      <dsp:nvSpPr>
        <dsp:cNvPr id="0" name=""/>
        <dsp:cNvSpPr/>
      </dsp:nvSpPr>
      <dsp:spPr>
        <a:xfrm>
          <a:off x="2610042" y="0"/>
          <a:ext cx="1287840" cy="5846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Precontemplatie</a:t>
          </a:r>
          <a:endParaRPr lang="en-US" sz="1200" kern="1200" dirty="0">
            <a:latin typeface="Bryant Pro Regular" panose="020B0503040000020003" pitchFamily="34" charset="0"/>
          </a:endParaRPr>
        </a:p>
      </dsp:txBody>
      <dsp:txXfrm>
        <a:off x="2638585" y="28543"/>
        <a:ext cx="1230754" cy="527610"/>
      </dsp:txXfrm>
    </dsp:sp>
    <dsp:sp modelId="{3B07A9C1-BE96-4246-AA82-F24C6D1907B5}">
      <dsp:nvSpPr>
        <dsp:cNvPr id="0" name=""/>
        <dsp:cNvSpPr/>
      </dsp:nvSpPr>
      <dsp:spPr>
        <a:xfrm>
          <a:off x="4153214" y="866911"/>
          <a:ext cx="1169392" cy="584696"/>
        </a:xfrm>
        <a:prstGeom prst="roundRect">
          <a:avLst/>
        </a:prstGeom>
        <a:solidFill>
          <a:srgbClr val="B8DD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Contemplatie</a:t>
          </a:r>
          <a:endParaRPr lang="en-US" sz="1200" kern="1200" dirty="0">
            <a:latin typeface="Bryant Pro Regular" panose="020B0503040000020003" pitchFamily="34" charset="0"/>
          </a:endParaRPr>
        </a:p>
      </dsp:txBody>
      <dsp:txXfrm>
        <a:off x="4181757" y="895454"/>
        <a:ext cx="1112306" cy="527610"/>
      </dsp:txXfrm>
    </dsp:sp>
    <dsp:sp modelId="{73A4E3D8-E1F8-4F99-9DAA-7CB0332EAAEF}">
      <dsp:nvSpPr>
        <dsp:cNvPr id="0" name=""/>
        <dsp:cNvSpPr/>
      </dsp:nvSpPr>
      <dsp:spPr>
        <a:xfrm>
          <a:off x="4145626" y="1966021"/>
          <a:ext cx="1169392" cy="584696"/>
        </a:xfrm>
        <a:prstGeom prst="roundRect">
          <a:avLst/>
        </a:prstGeom>
        <a:solidFill>
          <a:srgbClr val="43BD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Voorbereiding</a:t>
          </a:r>
          <a:endParaRPr lang="en-US" sz="1200" kern="1200" dirty="0">
            <a:latin typeface="Bryant Pro Regular" panose="020B0503040000020003" pitchFamily="34" charset="0"/>
          </a:endParaRPr>
        </a:p>
      </dsp:txBody>
      <dsp:txXfrm>
        <a:off x="4174169" y="1994564"/>
        <a:ext cx="1112306" cy="527610"/>
      </dsp:txXfrm>
    </dsp:sp>
    <dsp:sp modelId="{65A22212-FA6C-4220-BC0A-75B0C749275E}">
      <dsp:nvSpPr>
        <dsp:cNvPr id="0" name=""/>
        <dsp:cNvSpPr/>
      </dsp:nvSpPr>
      <dsp:spPr>
        <a:xfrm>
          <a:off x="2793389" y="2535457"/>
          <a:ext cx="1169392" cy="584696"/>
        </a:xfrm>
        <a:prstGeom prst="roundRect">
          <a:avLst/>
        </a:prstGeom>
        <a:solidFill>
          <a:schemeClr val="accent5">
            <a:hueOff val="6264056"/>
            <a:satOff val="-40000"/>
            <a:lumOff val="-10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Actie</a:t>
          </a:r>
          <a:endParaRPr lang="en-US" sz="1200" kern="1200" dirty="0">
            <a:latin typeface="Bryant Pro Regular" panose="020B0503040000020003" pitchFamily="34" charset="0"/>
          </a:endParaRPr>
        </a:p>
      </dsp:txBody>
      <dsp:txXfrm>
        <a:off x="2821932" y="2564000"/>
        <a:ext cx="1112306" cy="527610"/>
      </dsp:txXfrm>
    </dsp:sp>
    <dsp:sp modelId="{71B818F7-3F63-4E16-8546-6799B12A5581}">
      <dsp:nvSpPr>
        <dsp:cNvPr id="0" name=""/>
        <dsp:cNvSpPr/>
      </dsp:nvSpPr>
      <dsp:spPr>
        <a:xfrm>
          <a:off x="1546320" y="1966023"/>
          <a:ext cx="1169392" cy="584696"/>
        </a:xfrm>
        <a:prstGeom prst="roundRect">
          <a:avLst/>
        </a:prstGeom>
        <a:solidFill>
          <a:schemeClr val="accent5">
            <a:hueOff val="8352075"/>
            <a:satOff val="-53334"/>
            <a:lumOff val="-14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Behoud</a:t>
          </a:r>
          <a:endParaRPr lang="en-US" sz="1200" kern="1200" dirty="0">
            <a:latin typeface="Bryant Pro Regular" panose="020B0503040000020003" pitchFamily="34" charset="0"/>
          </a:endParaRPr>
        </a:p>
      </dsp:txBody>
      <dsp:txXfrm>
        <a:off x="1574863" y="1994566"/>
        <a:ext cx="1112306" cy="527610"/>
      </dsp:txXfrm>
    </dsp:sp>
    <dsp:sp modelId="{531C084B-8BDF-4838-960A-7AE6EE7E7B18}">
      <dsp:nvSpPr>
        <dsp:cNvPr id="0" name=""/>
        <dsp:cNvSpPr/>
      </dsp:nvSpPr>
      <dsp:spPr>
        <a:xfrm>
          <a:off x="1554951" y="973665"/>
          <a:ext cx="1169392" cy="479550"/>
        </a:xfrm>
        <a:prstGeom prst="roundRect">
          <a:avLst/>
        </a:prstGeom>
        <a:solidFill>
          <a:schemeClr val="accent5">
            <a:hueOff val="10440093"/>
            <a:satOff val="-66667"/>
            <a:lumOff val="-1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Bryant Pro Regular" panose="020B0503040000020003" pitchFamily="34" charset="0"/>
            </a:rPr>
            <a:t>Terugval</a:t>
          </a:r>
          <a:endParaRPr lang="en-US" sz="1200" kern="1200" dirty="0">
            <a:latin typeface="Bryant Pro Regular" panose="020B0503040000020003" pitchFamily="34" charset="0"/>
          </a:endParaRPr>
        </a:p>
      </dsp:txBody>
      <dsp:txXfrm>
        <a:off x="1578361" y="997075"/>
        <a:ext cx="1122572" cy="43273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22:02:39.49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1,'0'3,"7"8,9 9,15 12,9 6,15 11,22 11,18 8,17 7,20 7,22 4,14 0,17 6,11-2,-1-9,-9-13,-14-10,-14-12,-4-10,-8-8,-8-6,-11-2,-6-6,-7 0,-3-1,-9-1,-16-4,-19-2,-17-3,-18-2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22:02:42.57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170 1,'3'0,"9"6,4 7,8 7,2 7,4-1,0 2,5-1,0-1,-2-1,-4-6,-6-2,-1-4,-4-1,2 1,4 1,2 3,-1-3,6 4,5 2,2 1,-1 0,-4-3,-14-5,-14-4,-11-5,-11-2,-14-1,-7-2,-8 0,0 0,6 4,1 1,2 0,3 3,4 0,4-1,2 1,0 4,-1-1,5 2,-2 2,-3-1,-1 0,-3 2,0-2,1 0,0 2,0 1,5 1,0 2,0-3,4 0,6-4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laatjevaccineren.b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deaboardz.com/for/INTERVISIE%20/353563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demondzorglijn.be/assets/uploads/Kick-off_Bewoners_versie3.pptx"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odex.vlaanderen.be/Zoeken/Document.aspx?DID=1031639&amp;param=inhoud&amp;ref=search&amp;AVIDS=1372786,1372787,1372788,1372843,1372836,1372822,1372824,1372831,1372835,1372844,1372845,137286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belrai.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b="0" dirty="0"/>
              <a:t>Welkom</a:t>
            </a:r>
            <a:endParaRPr b="0" dirty="0"/>
          </a:p>
        </p:txBody>
      </p:sp>
      <p:sp>
        <p:nvSpPr>
          <p:cNvPr id="85" name="Google Shape;85;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Alle actuele richtlijnen corona kunnen jullie terugvinden op de administratorpagina van Gezond Leven.</a:t>
            </a:r>
          </a:p>
          <a:p>
            <a:r>
              <a:rPr lang="nl-BE" b="1" dirty="0"/>
              <a:t>Covid safe ticket </a:t>
            </a:r>
            <a:r>
              <a:rPr lang="nl-BE" dirty="0"/>
              <a:t>tonen is op heel wat plaatsen verplicht vanaf 1/11/2021, maar </a:t>
            </a:r>
            <a:r>
              <a:rPr lang="nl-NL" dirty="0"/>
              <a:t>een residentiële zorgvoorziening heeft die verplichting niet. Ze kunnen het wel vragen.</a:t>
            </a:r>
          </a:p>
          <a:p>
            <a:endParaRPr lang="nl-NL" dirty="0"/>
          </a:p>
          <a:p>
            <a:r>
              <a:rPr lang="nl-BE" sz="1800" dirty="0" err="1">
                <a:effectLst/>
                <a:latin typeface="Calibri" panose="020F0502020204030204" pitchFamily="34" charset="0"/>
                <a:ea typeface="Calibri" panose="020F0502020204030204" pitchFamily="34" charset="0"/>
              </a:rPr>
              <a:t>PBs</a:t>
            </a:r>
            <a:r>
              <a:rPr lang="nl-BE" sz="1800" dirty="0">
                <a:effectLst/>
                <a:latin typeface="Calibri" panose="020F0502020204030204" pitchFamily="34" charset="0"/>
                <a:ea typeface="Calibri" panose="020F0502020204030204" pitchFamily="34" charset="0"/>
              </a:rPr>
              <a:t> zullen ook nu worden uitgenodigd als eerstelijnszorgaanbieder voor de boosterprik (nog voor de brede bevolking). Voor diegenen die niet automatisch zijn uitgenodigd (vb. startende procesbegeleiders), kunnen zich vanaf midden december aanmelden via het registratiesysteem op de website </a:t>
            </a:r>
            <a:r>
              <a:rPr lang="nl-BE" sz="1800" u="sng" dirty="0">
                <a:solidFill>
                  <a:srgbClr val="0000FF"/>
                </a:solidFill>
                <a:effectLst/>
                <a:latin typeface="Calibri" panose="020F0502020204030204" pitchFamily="34" charset="0"/>
                <a:ea typeface="Calibri" panose="020F0502020204030204" pitchFamily="34" charset="0"/>
                <a:hlinkClick r:id="rId3"/>
              </a:rPr>
              <a:t>www.laatjevaccineren.be</a:t>
            </a:r>
            <a:r>
              <a:rPr lang="nl-BE" sz="1800" dirty="0">
                <a:effectLst/>
                <a:latin typeface="Calibri" panose="020F0502020204030204" pitchFamily="34" charset="0"/>
                <a:ea typeface="Calibri" panose="020F0502020204030204" pitchFamily="34" charset="0"/>
              </a:rPr>
              <a:t>.</a:t>
            </a:r>
          </a:p>
          <a:p>
            <a:r>
              <a:rPr lang="nl-BE" sz="1800" dirty="0">
                <a:effectLst/>
                <a:latin typeface="Calibri" panose="020F0502020204030204" pitchFamily="34" charset="0"/>
                <a:ea typeface="Calibri" panose="020F0502020204030204" pitchFamily="34" charset="0"/>
              </a:rPr>
              <a:t>Opgelet: Er wordt bij de uitnodigingen rekening gehouden met de datum van je laatste prik:</a:t>
            </a:r>
          </a:p>
          <a:p>
            <a:pPr marL="342900" lvl="0" indent="-342900">
              <a:buFont typeface="Symbol" panose="05050102010706020507" pitchFamily="18" charset="2"/>
              <a:buChar char=""/>
            </a:pPr>
            <a:r>
              <a:rPr lang="nl-BE" sz="1800" dirty="0">
                <a:effectLst/>
                <a:latin typeface="Calibri" panose="020F0502020204030204" pitchFamily="34" charset="0"/>
                <a:ea typeface="Times New Roman" panose="02020603050405020304" pitchFamily="18" charset="0"/>
              </a:rPr>
              <a:t>4 maanden na de tweede prik </a:t>
            </a:r>
            <a:r>
              <a:rPr lang="nl-BE" sz="1800" dirty="0" err="1">
                <a:effectLst/>
                <a:latin typeface="Calibri" panose="020F0502020204030204" pitchFamily="34" charset="0"/>
                <a:ea typeface="Times New Roman" panose="02020603050405020304" pitchFamily="18" charset="0"/>
              </a:rPr>
              <a:t>AstraZenica</a:t>
            </a:r>
            <a:endParaRPr lang="nl-BE"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nl-BE" sz="1800" dirty="0">
                <a:effectLst/>
                <a:latin typeface="Calibri" panose="020F0502020204030204" pitchFamily="34" charset="0"/>
                <a:ea typeface="Times New Roman" panose="02020603050405020304" pitchFamily="18" charset="0"/>
              </a:rPr>
              <a:t>6 maanden na de tweede prik Pfizer</a:t>
            </a:r>
            <a:endParaRPr lang="nl-BE" sz="1800" dirty="0">
              <a:effectLst/>
              <a:latin typeface="Calibri" panose="020F0502020204030204" pitchFamily="34" charset="0"/>
              <a:ea typeface="Calibri" panose="020F0502020204030204" pitchFamily="34" charset="0"/>
            </a:endParaRP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10</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7689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sz="1600" b="0" i="0" dirty="0">
                <a:solidFill>
                  <a:srgbClr val="000000"/>
                </a:solidFill>
                <a:effectLst/>
                <a:latin typeface="RO Sans"/>
              </a:rPr>
              <a:t>We geven eerst jullie een update over het project</a:t>
            </a:r>
            <a:endParaRPr sz="1100" dirty="0"/>
          </a:p>
        </p:txBody>
      </p:sp>
      <p:sp>
        <p:nvSpPr>
          <p:cNvPr id="107" name="Google Shape;107;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sz="1200" b="0" i="0" dirty="0">
                <a:solidFill>
                  <a:srgbClr val="000000"/>
                </a:solidFill>
                <a:effectLst/>
                <a:latin typeface="RO Sans"/>
              </a:rPr>
              <a:t>We geven een aantal cijfers mee. We geven de planning mee, we geven wat uitleg over de initiatieven die zijn gelanceerd.</a:t>
            </a:r>
          </a:p>
          <a:p>
            <a:pPr marL="0" lvl="0" indent="0" algn="l" rtl="0">
              <a:spcBef>
                <a:spcPts val="0"/>
              </a:spcBef>
              <a:spcAft>
                <a:spcPts val="0"/>
              </a:spcAft>
              <a:buNone/>
            </a:pPr>
            <a:r>
              <a:rPr lang="nl-NL" sz="1200" b="0" i="0" dirty="0">
                <a:solidFill>
                  <a:srgbClr val="000000"/>
                </a:solidFill>
                <a:effectLst/>
                <a:latin typeface="RO Sans"/>
              </a:rPr>
              <a:t>En in dit eerste deel reiken we jullie ook wat nieuwe materialen aan ter ondersteuning van jullie functioneren als procesbegeleider alsook specifiek voor de WZC</a:t>
            </a:r>
          </a:p>
        </p:txBody>
      </p:sp>
      <p:sp>
        <p:nvSpPr>
          <p:cNvPr id="162" name="Google Shape;162;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12</a:t>
            </a:fld>
            <a:endParaRPr/>
          </a:p>
        </p:txBody>
      </p:sp>
    </p:spTree>
    <p:extLst>
      <p:ext uri="{BB962C8B-B14F-4D97-AF65-F5344CB8AC3E}">
        <p14:creationId xmlns:p14="http://schemas.microsoft.com/office/powerpoint/2010/main" val="25458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Calibri" panose="020F0502020204030204" pitchFamily="34" charset="0"/>
                <a:ea typeface="Calibri" panose="020F0502020204030204" pitchFamily="34" charset="0"/>
              </a:rPr>
              <a:t>Heel wat trajecten zijn herstart, we zien een mooie vooruitgang, het project herstelt zich. Al is het zeker een uitdaging en hoor ik dat het vaak met vallen en opstaan is. Heel wat trajecten zijn opgestart, hebben deze zomer de uitgestelde kick off gedaan. </a:t>
            </a:r>
            <a:r>
              <a:rPr lang="nl-BE" sz="3200" dirty="0">
                <a:effectLst/>
                <a:latin typeface="Calibri" panose="020F0502020204030204" pitchFamily="34" charset="0"/>
                <a:ea typeface="Calibri" panose="020F0502020204030204" pitchFamily="34" charset="0"/>
              </a:rPr>
              <a:t>Dit herstel is mede ontstaan dankzij de m</a:t>
            </a:r>
            <a:r>
              <a:rPr lang="nl-BE" sz="3200" dirty="0"/>
              <a:t>otiverende benadering vanuit procesbegeleiders tijdens heropstartgesprekken.</a:t>
            </a:r>
            <a:r>
              <a:rPr lang="nl-BE" sz="3200" dirty="0">
                <a:effectLst/>
                <a:latin typeface="Calibri" panose="020F0502020204030204" pitchFamily="34" charset="0"/>
                <a:ea typeface="Calibri" panose="020F0502020204030204" pitchFamily="34" charset="0"/>
              </a:rPr>
              <a:t> Dankzij jullie inzet dus! </a:t>
            </a:r>
            <a:endParaRPr lang="nl-BE"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nl-BE" sz="1800" dirty="0">
              <a:effectLst/>
              <a:latin typeface="Calibri" panose="020F0502020204030204" pitchFamily="34" charset="0"/>
            </a:endParaRPr>
          </a:p>
          <a:p>
            <a:pPr marL="0" lvl="0" indent="0" algn="l" rtl="0">
              <a:spcBef>
                <a:spcPts val="0"/>
              </a:spcBef>
              <a:spcAft>
                <a:spcPts val="0"/>
              </a:spcAft>
              <a:buNone/>
            </a:pPr>
            <a:r>
              <a:rPr lang="nl-BE" dirty="0"/>
              <a:t>WZC die on </a:t>
            </a:r>
            <a:r>
              <a:rPr lang="nl-BE" dirty="0" err="1"/>
              <a:t>hold</a:t>
            </a:r>
            <a:r>
              <a:rPr lang="nl-BE" dirty="0"/>
              <a:t> blijven staan omwille van diverse redenen (vooral de nasleep van corona bv. voorrang andere projecten en bijscholingen, personeelswissel, tekorten,…) worden gevraagd om zo snel mogelijk een datum voor een heropstartgesprek door te geven wanneer het wel haalbaar is om te starten of de draad terug op te pikken.</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Voor een aantal WZC zoeken we nog procesbegeleiders.</a:t>
            </a:r>
          </a:p>
        </p:txBody>
      </p:sp>
      <p:sp>
        <p:nvSpPr>
          <p:cNvPr id="152" name="Google Shape;152;p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13</a:t>
            </a:fld>
            <a:endParaRPr/>
          </a:p>
        </p:txBody>
      </p:sp>
    </p:spTree>
    <p:extLst>
      <p:ext uri="{BB962C8B-B14F-4D97-AF65-F5344CB8AC3E}">
        <p14:creationId xmlns:p14="http://schemas.microsoft.com/office/powerpoint/2010/main" val="3699946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r>
              <a:rPr lang="nl-BE" dirty="0"/>
              <a:t>Communicatiecampagne project gelanceerd </a:t>
            </a:r>
            <a:r>
              <a:rPr lang="nl-BE" dirty="0" err="1"/>
              <a:t>mid</a:t>
            </a:r>
            <a:r>
              <a:rPr lang="nl-BE" dirty="0"/>
              <a:t> september 2021 omdat de</a:t>
            </a:r>
            <a:r>
              <a:rPr lang="nl-NL" sz="1200" b="0" i="0" dirty="0">
                <a:solidFill>
                  <a:srgbClr val="000000"/>
                </a:solidFill>
                <a:effectLst/>
                <a:latin typeface="Lucida Sans" panose="020B0602030504020204" pitchFamily="34" charset="0"/>
              </a:rPr>
              <a:t> 2 corona golven  een serieuze impact </a:t>
            </a:r>
            <a:r>
              <a:rPr lang="nl-NL" sz="1200" b="0" i="0" dirty="0" err="1">
                <a:solidFill>
                  <a:srgbClr val="000000"/>
                </a:solidFill>
                <a:effectLst/>
                <a:latin typeface="Lucida Sans" panose="020B0602030504020204" pitchFamily="34" charset="0"/>
              </a:rPr>
              <a:t>hadde</a:t>
            </a:r>
            <a:r>
              <a:rPr lang="nl-NL" sz="1200" b="0" i="0" dirty="0">
                <a:solidFill>
                  <a:srgbClr val="000000"/>
                </a:solidFill>
                <a:effectLst/>
                <a:latin typeface="Lucida Sans" panose="020B0602030504020204" pitchFamily="34" charset="0"/>
              </a:rPr>
              <a:t> nop het project </a:t>
            </a:r>
            <a:r>
              <a:rPr lang="nl-NL" sz="1200" b="0" i="0" dirty="0" err="1">
                <a:solidFill>
                  <a:srgbClr val="000000"/>
                </a:solidFill>
                <a:effectLst/>
                <a:latin typeface="Lucida Sans" panose="020B0602030504020204" pitchFamily="34" charset="0"/>
              </a:rPr>
              <a:t>procesbegeleiding</a:t>
            </a:r>
            <a:r>
              <a:rPr lang="nl-NL" sz="1200" b="0" i="0" dirty="0">
                <a:solidFill>
                  <a:srgbClr val="000000"/>
                </a:solidFill>
                <a:effectLst/>
                <a:latin typeface="Lucida Sans" panose="020B0602030504020204" pitchFamily="34" charset="0"/>
              </a:rPr>
              <a:t>. Dit weerspiegelde zich voornamelijk in de trajecten die ‘on </a:t>
            </a:r>
            <a:r>
              <a:rPr lang="nl-NL" sz="1200" b="0" i="0" dirty="0" err="1">
                <a:solidFill>
                  <a:srgbClr val="000000"/>
                </a:solidFill>
                <a:effectLst/>
                <a:latin typeface="Lucida Sans" panose="020B0602030504020204" pitchFamily="34" charset="0"/>
              </a:rPr>
              <a:t>hold</a:t>
            </a:r>
            <a:r>
              <a:rPr lang="nl-NL" sz="1200" b="0" i="0" dirty="0">
                <a:solidFill>
                  <a:srgbClr val="000000"/>
                </a:solidFill>
                <a:effectLst/>
                <a:latin typeface="Lucida Sans" panose="020B0602030504020204" pitchFamily="34" charset="0"/>
              </a:rPr>
              <a:t>’ werden gezet, het beperkte aantal nieuwe inschrijvingen van woonzorgcentra, de quasi ongewijzigde pool procesbegeleiders. De communicatiegolf die in het najaar 2021 zal georganiseerd worden is belangrijk om drie redenen:  </a:t>
            </a:r>
            <a:endParaRPr lang="nl-NL" b="0" i="0" dirty="0">
              <a:solidFill>
                <a:srgbClr val="000000"/>
              </a:solidFill>
              <a:effectLst/>
              <a:latin typeface="Lucida Sans" panose="020B0602030504020204" pitchFamily="34" charset="0"/>
            </a:endParaRPr>
          </a:p>
          <a:p>
            <a:pPr algn="just" rtl="0" fontAlgn="base">
              <a:buFont typeface="Arial" panose="020B0604020202020204" pitchFamily="34" charset="0"/>
              <a:buChar char="•"/>
            </a:pPr>
            <a:r>
              <a:rPr lang="nl-NL" sz="1200" b="0" i="0" dirty="0">
                <a:solidFill>
                  <a:srgbClr val="000000"/>
                </a:solidFill>
                <a:effectLst/>
                <a:latin typeface="Lucida Sans" panose="020B0602030504020204" pitchFamily="34" charset="0"/>
              </a:rPr>
              <a:t>Het is de laatste kans dat nieuwe WZC gerekruteerd kunnen worden. Tot eind 2021 kunnen nieuwe voorzieningen zich inschrijven. </a:t>
            </a:r>
          </a:p>
          <a:p>
            <a:pPr marL="457200" marR="0" lvl="0" indent="-228600" algn="just"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nl-NL" sz="1200" b="0" i="0" dirty="0">
                <a:solidFill>
                  <a:srgbClr val="000000"/>
                </a:solidFill>
                <a:effectLst/>
                <a:latin typeface="Lucida Sans" panose="020B0602030504020204" pitchFamily="34" charset="0"/>
              </a:rPr>
              <a:t>Het is ook de bedoeling om nieuwe procesbegeleiders te werven voor de thema’s mondzorg, ondervoeding en val- en fractuurpreventie om het aanbod op de vraag af te stemmen en zoveel mogelijk trajecten te kunnen laten starten. </a:t>
            </a:r>
          </a:p>
          <a:p>
            <a:pPr marL="457200" marR="0" lvl="0" indent="-228600" algn="just"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nl-NL" sz="1200" b="0" i="0" dirty="0">
                <a:solidFill>
                  <a:srgbClr val="000000"/>
                </a:solidFill>
                <a:effectLst/>
                <a:latin typeface="Lucida Sans" panose="020B0602030504020204" pitchFamily="34" charset="0"/>
              </a:rPr>
              <a:t>Het project </a:t>
            </a:r>
            <a:r>
              <a:rPr lang="nl-NL" sz="1200" b="0" i="0" dirty="0" err="1">
                <a:solidFill>
                  <a:srgbClr val="000000"/>
                </a:solidFill>
                <a:effectLst/>
                <a:latin typeface="Lucida Sans" panose="020B0602030504020204" pitchFamily="34" charset="0"/>
              </a:rPr>
              <a:t>procesbegeleiding</a:t>
            </a:r>
            <a:r>
              <a:rPr lang="nl-NL" sz="1200" b="0" i="0" dirty="0">
                <a:solidFill>
                  <a:srgbClr val="000000"/>
                </a:solidFill>
                <a:effectLst/>
                <a:latin typeface="Lucida Sans" panose="020B0602030504020204" pitchFamily="34" charset="0"/>
              </a:rPr>
              <a:t> in de kijker zetten na een lange radiostilte vanwege corona. Het doel is om nieuw leven te blazen in het project zodat de huidige trajecten een boost krijgen om verder te doen en af te ronden.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dirty="0"/>
          </a:p>
        </p:txBody>
      </p:sp>
      <p:sp>
        <p:nvSpPr>
          <p:cNvPr id="152" name="Google Shape;152;p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14</a:t>
            </a:fld>
            <a:endParaRPr/>
          </a:p>
        </p:txBody>
      </p:sp>
    </p:spTree>
    <p:extLst>
      <p:ext uri="{BB962C8B-B14F-4D97-AF65-F5344CB8AC3E}">
        <p14:creationId xmlns:p14="http://schemas.microsoft.com/office/powerpoint/2010/main" val="8512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2282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dirty="0"/>
              <a:t>De gestarte trajecten situeren zich voornamelijk in stap 1, dit is dan ook de meest tijdsintensieve stap met de meeste opdrachten (bv. het creëren van een draagvlak en het geven van opleidingen). Het project kende eerder een trage opstart in 2019 door het tekort aan procesbegeleiders enerzijds, anderzijds was er in 2020 en 2021 de corona pandemie die ervoor zorgde dat heel wat trajecten geen of weinig vooruitgang boekten.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dirty="0"/>
              <a:t>5-tal WZC zitten in stap 5, 1 WZC zal nu stap 6 doorlopen</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16</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6645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21 actieve </a:t>
            </a:r>
            <a:r>
              <a:rPr lang="nl-BE" dirty="0" err="1"/>
              <a:t>PBs</a:t>
            </a:r>
            <a:r>
              <a:rPr lang="nl-BE" dirty="0"/>
              <a:t>: 10 mondhygiëniste, 4 gepensioneerde tandartsen, 6 actieve tandartsen</a:t>
            </a:r>
          </a:p>
          <a:p>
            <a:endParaRPr lang="nl-BE" dirty="0"/>
          </a:p>
          <a:p>
            <a:r>
              <a:rPr lang="nl-BE" dirty="0"/>
              <a:t>5 kandidaat </a:t>
            </a:r>
            <a:r>
              <a:rPr lang="nl-BE" dirty="0" err="1"/>
              <a:t>PBs</a:t>
            </a:r>
            <a:endParaRPr lang="nl-BE" dirty="0"/>
          </a:p>
          <a:p>
            <a:endParaRPr lang="nl-BE" dirty="0"/>
          </a:p>
          <a:p>
            <a:r>
              <a:rPr lang="nl-BE" dirty="0"/>
              <a:t>9 nog niet gestart, waaronder 5 nieuwe procesbegeleiders</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557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5 kandidaat </a:t>
            </a:r>
            <a:r>
              <a:rPr lang="nl-BE" dirty="0" err="1"/>
              <a:t>PBs</a:t>
            </a:r>
            <a:endParaRPr lang="nl-BE" dirty="0"/>
          </a:p>
          <a:p>
            <a:endParaRPr lang="nl-BE" dirty="0"/>
          </a:p>
          <a:p>
            <a:r>
              <a:rPr lang="nl-BE" dirty="0"/>
              <a:t>9 nog niet gestart, hebben wel de opleiding gevolgd, waaronder 5 nieuwe procesbegeleiders</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18</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016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100" dirty="0"/>
              <a:t>De blauwe huisjes staan voor de nieuw ingeschreven WZC waar nog geen PB is toegewezen, de oranje huisjes staan voor de WZC dewelke hun traject on </a:t>
            </a:r>
            <a:r>
              <a:rPr lang="nl-BE" sz="1100" dirty="0" err="1"/>
              <a:t>hold</a:t>
            </a:r>
            <a:r>
              <a:rPr lang="nl-BE" sz="1100" dirty="0"/>
              <a:t> werd gezet omdat de PB gestopt is. Voor zowel de blauwe als de oranje gekleurde WZC zoeken we nieuwe kandidaten die daar Procesbegeleiding wensen aan te vangen. Mochten jullie geïnteresseerd zijn in het opnemen van een eventueel extra traject, laat het mij na dit intervisiemoment weten en dan bekijken we of we het WZC kunnen toewijzen aan jou of aan nieuwe procesbegeleiders.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1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100" dirty="0"/>
              <a:t>Voor </a:t>
            </a:r>
            <a:r>
              <a:rPr lang="nl-BE" sz="1100" b="1" dirty="0"/>
              <a:t>de regio </a:t>
            </a:r>
            <a:r>
              <a:rPr lang="nl-BE" sz="1100" b="1" dirty="0" err="1"/>
              <a:t>Pajottenland</a:t>
            </a:r>
            <a:r>
              <a:rPr lang="nl-BE" sz="1100" b="1" dirty="0"/>
              <a:t> (Herne-Herzele, Ninove-Heikruis) </a:t>
            </a:r>
            <a:r>
              <a:rPr lang="nl-BE" sz="1100" dirty="0"/>
              <a:t>(zie rode cirkel) heb ik nog niemand gevonden. </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19</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318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p>
        </p:txBody>
      </p:sp>
      <p:sp>
        <p:nvSpPr>
          <p:cNvPr id="90" name="Google Shape;90;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dirty="0"/>
              <a:t>Graag jullie aan het woord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dirty="0"/>
              <a:t>Uitgangspunt intervisie: vertrekken vanuit de successen en niet enkel vanuit de problemen. Leren uit successen en zoeken naar iemand met een goede succeservaring. </a:t>
            </a:r>
            <a:r>
              <a:rPr lang="nl-BE" sz="1200" dirty="0" err="1"/>
              <a:t>W</a:t>
            </a:r>
            <a:r>
              <a:rPr lang="nl-BE" sz="1200" b="0" i="0" u="none" strike="noStrike" cap="none" dirty="0" err="1">
                <a:solidFill>
                  <a:schemeClr val="dk1"/>
                </a:solidFill>
                <a:effectLst/>
                <a:latin typeface="Calibri"/>
                <a:ea typeface="Calibri"/>
                <a:cs typeface="Calibri"/>
                <a:sym typeface="Calibri"/>
              </a:rPr>
              <a:t>wat</a:t>
            </a:r>
            <a:r>
              <a:rPr lang="nl-BE" sz="1200" b="0" i="0" u="none" strike="noStrike" cap="none" dirty="0">
                <a:solidFill>
                  <a:schemeClr val="dk1"/>
                </a:solidFill>
                <a:effectLst/>
                <a:latin typeface="Calibri"/>
                <a:ea typeface="Calibri"/>
                <a:cs typeface="Calibri"/>
                <a:sym typeface="Calibri"/>
              </a:rPr>
              <a:t> waren de successen binnen stap en wat liep er minder goed? Enkele ideeën: Een WZC wenst af te wijken van het draaiboek, een WZC werkt niet goed mee, is niet gemotiveerd, de mondzorgcoördinator verwacht te veel van de procesbegeleider. </a:t>
            </a:r>
          </a:p>
          <a:p>
            <a:pPr lvl="0"/>
            <a:endParaRPr lang="nl-BE" sz="1200" b="0" i="0" u="none" strike="noStrike" cap="none" dirty="0">
              <a:solidFill>
                <a:schemeClr val="dk1"/>
              </a:solidFill>
              <a:effectLst/>
              <a:latin typeface="Calibri"/>
              <a:ea typeface="Calibri"/>
              <a:cs typeface="Calibri"/>
              <a:sym typeface="Calibri"/>
            </a:endParaRP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20</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5089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050" dirty="0"/>
              <a:t>Focussen op hoe dat succes tot stand gekomen is en daarvan leren. Wat maakt dat iets aanslaat?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050" dirty="0"/>
          </a:p>
          <a:p>
            <a:pPr lvl="0"/>
            <a:r>
              <a:rPr lang="nl-BE" sz="1050" b="0" i="0" u="none" strike="noStrike" cap="none" dirty="0">
                <a:solidFill>
                  <a:schemeClr val="dk1"/>
                </a:solidFill>
                <a:effectLst/>
                <a:latin typeface="Calibri"/>
                <a:ea typeface="Calibri"/>
                <a:cs typeface="Calibri"/>
                <a:sym typeface="Calibri"/>
              </a:rPr>
              <a:t>Wat lag er aan de basis van deze successen? De succesfactoren (spinnenweb) zijn een onderdeel van de kadermethodiek. Om een succesvol stappenplan te realiseren naar een gezondheidsbeleid (matrix), zijn er bepaalde factoren om mee rekening te houden. Deze 7 succesfactoren zijn:</a:t>
            </a:r>
          </a:p>
          <a:p>
            <a:pPr lvl="1"/>
            <a:r>
              <a:rPr lang="nl-BE" sz="1050" b="0" i="0" u="none" strike="noStrike" cap="none" dirty="0">
                <a:solidFill>
                  <a:schemeClr val="dk1"/>
                </a:solidFill>
                <a:effectLst/>
                <a:latin typeface="Calibri"/>
                <a:ea typeface="Calibri"/>
                <a:cs typeface="Calibri"/>
                <a:sym typeface="Calibri"/>
              </a:rPr>
              <a:t>Visie</a:t>
            </a:r>
          </a:p>
          <a:p>
            <a:pPr lvl="1"/>
            <a:r>
              <a:rPr lang="nl-BE" sz="1050" b="0" i="0" u="none" strike="noStrike" cap="none" dirty="0">
                <a:solidFill>
                  <a:schemeClr val="dk1"/>
                </a:solidFill>
                <a:effectLst/>
                <a:latin typeface="Calibri"/>
                <a:ea typeface="Calibri"/>
                <a:cs typeface="Calibri"/>
                <a:sym typeface="Calibri"/>
              </a:rPr>
              <a:t>Communicatie</a:t>
            </a:r>
          </a:p>
          <a:p>
            <a:pPr lvl="1"/>
            <a:r>
              <a:rPr lang="nl-BE" sz="1050" b="0" i="0" u="none" strike="noStrike" cap="none" dirty="0">
                <a:solidFill>
                  <a:schemeClr val="dk1"/>
                </a:solidFill>
                <a:effectLst/>
                <a:latin typeface="Calibri"/>
                <a:ea typeface="Calibri"/>
                <a:cs typeface="Calibri"/>
                <a:sym typeface="Calibri"/>
              </a:rPr>
              <a:t>Doelgroep – participatie</a:t>
            </a:r>
          </a:p>
          <a:p>
            <a:pPr lvl="1"/>
            <a:r>
              <a:rPr lang="nl-BE" sz="1050" b="0" i="0" u="none" strike="noStrike" cap="none" dirty="0">
                <a:solidFill>
                  <a:schemeClr val="dk1"/>
                </a:solidFill>
                <a:effectLst/>
                <a:latin typeface="Calibri"/>
                <a:ea typeface="Calibri"/>
                <a:cs typeface="Calibri"/>
                <a:sym typeface="Calibri"/>
              </a:rPr>
              <a:t>Samenwerking</a:t>
            </a:r>
          </a:p>
          <a:p>
            <a:pPr lvl="1"/>
            <a:r>
              <a:rPr lang="nl-BE" sz="1050" b="0" i="0" u="none" strike="noStrike" cap="none" dirty="0">
                <a:solidFill>
                  <a:schemeClr val="dk1"/>
                </a:solidFill>
                <a:effectLst/>
                <a:latin typeface="Calibri"/>
                <a:ea typeface="Calibri"/>
                <a:cs typeface="Calibri"/>
                <a:sym typeface="Calibri"/>
              </a:rPr>
              <a:t>Deskundigheid</a:t>
            </a:r>
          </a:p>
          <a:p>
            <a:pPr lvl="1"/>
            <a:r>
              <a:rPr lang="nl-BE" sz="1050" b="0" i="0" u="none" strike="noStrike" cap="none" dirty="0">
                <a:solidFill>
                  <a:schemeClr val="dk1"/>
                </a:solidFill>
                <a:effectLst/>
                <a:latin typeface="Calibri"/>
                <a:ea typeface="Calibri"/>
                <a:cs typeface="Calibri"/>
                <a:sym typeface="Calibri"/>
              </a:rPr>
              <a:t>Leiderschap</a:t>
            </a:r>
          </a:p>
          <a:p>
            <a:pPr lvl="1"/>
            <a:r>
              <a:rPr lang="nl-BE" sz="1050" b="0" i="0" u="none" strike="noStrike" cap="none" dirty="0">
                <a:solidFill>
                  <a:schemeClr val="dk1"/>
                </a:solidFill>
                <a:effectLst/>
                <a:latin typeface="Calibri"/>
                <a:ea typeface="Calibri"/>
                <a:cs typeface="Calibri"/>
                <a:sym typeface="Calibri"/>
              </a:rPr>
              <a:t>Tijd en middelen</a:t>
            </a:r>
          </a:p>
          <a:p>
            <a:pPr lvl="0"/>
            <a:r>
              <a:rPr lang="nl-BE" sz="1050" b="0" i="0" u="none" strike="noStrike" cap="none" dirty="0">
                <a:solidFill>
                  <a:schemeClr val="dk1"/>
                </a:solidFill>
                <a:effectLst/>
                <a:latin typeface="Calibri"/>
                <a:ea typeface="Calibri"/>
                <a:cs typeface="Calibri"/>
                <a:sym typeface="Calibri"/>
              </a:rPr>
              <a:t>Alle informatie is te vinden op de website van Gezond Leven</a:t>
            </a:r>
            <a:endParaRPr lang="nl-BE" sz="1050" dirty="0"/>
          </a:p>
          <a:p>
            <a:endParaRPr lang="nl-BE" sz="1050" dirty="0">
              <a:hlinkClick r:id="" action="ppaction://noaction"/>
            </a:endParaRPr>
          </a:p>
          <a:p>
            <a:r>
              <a:rPr lang="nl-BE" sz="1050" dirty="0">
                <a:hlinkClick r:id="" action="ppaction://noaction"/>
              </a:rPr>
              <a:t>https://ideaboardz.com/for/Pauline/3512948</a:t>
            </a:r>
            <a:endParaRPr lang="nl-BE" sz="1050"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21</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5604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22</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4493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endParaRPr lang="nl-BE" sz="1000" b="0" i="0" u="none" strike="noStrike" cap="none" dirty="0">
              <a:solidFill>
                <a:schemeClr val="dk1"/>
              </a:solidFill>
              <a:effectLst/>
              <a:latin typeface="Calibri"/>
              <a:ea typeface="Calibri"/>
              <a:cs typeface="Calibri"/>
              <a:sym typeface="Calibri"/>
            </a:endParaRPr>
          </a:p>
          <a:p>
            <a:r>
              <a:rPr lang="nl-BE" dirty="0"/>
              <a:t>Hoe gaan we tewerk</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23</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8310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cap="none" dirty="0">
                <a:solidFill>
                  <a:schemeClr val="dk1"/>
                </a:solidFill>
                <a:effectLst/>
                <a:latin typeface="Calibri"/>
                <a:ea typeface="Calibri"/>
                <a:cs typeface="Calibri"/>
                <a:sym typeface="Calibri"/>
              </a:rPr>
              <a:t>Volgende vragen staan centraal: Wat loopt goed en willen we behouden? Wat loopt niet goed? Wat werkt niet? Wat missen we en willen we opstarten? </a:t>
            </a:r>
          </a:p>
          <a:p>
            <a:r>
              <a:rPr lang="nl-BE" sz="1200" b="0" i="0" u="none" strike="noStrike" cap="none" dirty="0">
                <a:solidFill>
                  <a:schemeClr val="dk1"/>
                </a:solidFill>
                <a:effectLst/>
                <a:latin typeface="Calibri"/>
                <a:ea typeface="Calibri"/>
                <a:cs typeface="Calibri"/>
                <a:sym typeface="Calibri"/>
              </a:rPr>
              <a:t> </a:t>
            </a:r>
          </a:p>
          <a:p>
            <a:pPr fontAlgn="base"/>
            <a:r>
              <a:rPr lang="nl-BE" sz="1200" b="0" i="0" u="none" strike="noStrike" cap="none" dirty="0">
                <a:solidFill>
                  <a:schemeClr val="dk1"/>
                </a:solidFill>
                <a:effectLst/>
                <a:latin typeface="Calibri"/>
                <a:ea typeface="Calibri"/>
                <a:cs typeface="Calibri"/>
                <a:sym typeface="Calibri"/>
              </a:rPr>
              <a:t>Na de 20min worden de </a:t>
            </a:r>
            <a:r>
              <a:rPr lang="nl-BE" sz="1200" b="0" i="0" u="none" strike="noStrike" cap="none" dirty="0" err="1">
                <a:solidFill>
                  <a:schemeClr val="dk1"/>
                </a:solidFill>
                <a:effectLst/>
                <a:latin typeface="Calibri"/>
                <a:ea typeface="Calibri"/>
                <a:cs typeface="Calibri"/>
                <a:sym typeface="Calibri"/>
              </a:rPr>
              <a:t>PB’s</a:t>
            </a:r>
            <a:r>
              <a:rPr lang="nl-BE" sz="1200" b="0" i="0" u="none" strike="noStrike" cap="none" dirty="0">
                <a:solidFill>
                  <a:schemeClr val="dk1"/>
                </a:solidFill>
                <a:effectLst/>
                <a:latin typeface="Calibri"/>
                <a:ea typeface="Calibri"/>
                <a:cs typeface="Calibri"/>
                <a:sym typeface="Calibri"/>
              </a:rPr>
              <a:t> terug naar de oorspronkelijke virtuele werkruimte gestuurd. In groep stellen ze dan 2 successen (hoe </a:t>
            </a:r>
            <a:r>
              <a:rPr lang="nl-BE" sz="1200" b="0" i="0" u="none" strike="noStrike" cap="none" dirty="0" err="1">
                <a:solidFill>
                  <a:schemeClr val="dk1"/>
                </a:solidFill>
                <a:effectLst/>
                <a:latin typeface="Calibri"/>
                <a:ea typeface="Calibri"/>
                <a:cs typeface="Calibri"/>
                <a:sym typeface="Calibri"/>
              </a:rPr>
              <a:t>verwezelijken</a:t>
            </a:r>
            <a:r>
              <a:rPr lang="nl-BE" sz="1200" b="0" i="0" u="none" strike="noStrike" cap="none" dirty="0">
                <a:solidFill>
                  <a:schemeClr val="dk1"/>
                </a:solidFill>
                <a:effectLst/>
                <a:latin typeface="Calibri"/>
                <a:ea typeface="Calibri"/>
                <a:cs typeface="Calibri"/>
                <a:sym typeface="Calibri"/>
              </a:rPr>
              <a:t>) en 1 drempel voor (hoe we hiermee om zouden gaan) en gemis (iets waar de </a:t>
            </a:r>
            <a:r>
              <a:rPr lang="nl-BE" sz="1200" b="0" i="0" u="none" strike="noStrike" cap="none" dirty="0" err="1">
                <a:solidFill>
                  <a:schemeClr val="dk1"/>
                </a:solidFill>
                <a:effectLst/>
                <a:latin typeface="Calibri"/>
                <a:ea typeface="Calibri"/>
                <a:cs typeface="Calibri"/>
                <a:sym typeface="Calibri"/>
              </a:rPr>
              <a:t>PB’s</a:t>
            </a:r>
            <a:r>
              <a:rPr lang="nl-BE" sz="1200" b="0" i="0" u="none" strike="noStrike" cap="none" dirty="0">
                <a:solidFill>
                  <a:schemeClr val="dk1"/>
                </a:solidFill>
                <a:effectLst/>
                <a:latin typeface="Calibri"/>
                <a:ea typeface="Calibri"/>
                <a:cs typeface="Calibri"/>
                <a:sym typeface="Calibri"/>
              </a:rPr>
              <a:t> mee aan de slag kunnen gaan)</a:t>
            </a:r>
          </a:p>
          <a:p>
            <a:pPr fontAlgn="base"/>
            <a:endParaRPr lang="nl-BE" sz="1200" b="0" i="0" u="none" strike="noStrike" cap="none" dirty="0">
              <a:solidFill>
                <a:schemeClr val="dk1"/>
              </a:solidFill>
              <a:effectLst/>
              <a:latin typeface="Calibri"/>
              <a:ea typeface="Calibri"/>
              <a:cs typeface="Calibri"/>
              <a:sym typeface="Calibri"/>
            </a:endParaRPr>
          </a:p>
          <a:p>
            <a:pPr fontAlgn="base"/>
            <a:r>
              <a:rPr lang="nl-BE" sz="1200" dirty="0"/>
              <a:t>Medewerkers van Gezonde Mond ondersteunen dit proces mee en sturen inhoudelijk bij waar nodig.</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nl-BE" sz="2000" dirty="0">
                <a:hlinkClick r:id="rId3"/>
              </a:rPr>
              <a:t>https://ideaboardz.com/for/INTERVISIE%20/3535636</a:t>
            </a:r>
            <a:endParaRPr lang="nl-BE" sz="2000"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24</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737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b="0" dirty="0"/>
              <a:t>Voorbeelden: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nl-NL" b="0" dirty="0"/>
              <a:t>Enthousiaste </a:t>
            </a:r>
            <a:r>
              <a:rPr lang="nl-NL" b="0" dirty="0" err="1"/>
              <a:t>mz</a:t>
            </a:r>
            <a:r>
              <a:rPr lang="nl-NL" b="0" dirty="0"/>
              <a:t> teams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nl-NL" b="0" dirty="0"/>
              <a:t>Gemotiveerde, competente mondzorgcoördinatoren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nl-NL" b="0" dirty="0"/>
              <a:t>Heractivering na corona: </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nl-NL" b="0" dirty="0"/>
              <a:t>procesbegeleiders zijn in staat om de WZC te helpen ondersteunen in de heractivering van trajecten waar mogelijk. Jullie hebben zich flexibel opgesteld</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nl-NL" b="0" dirty="0"/>
              <a:t>Dat de  bewoners maar ook zorgpersoneel van de WZC als eerste werden gevaccineerd heeft ervoor gezorgd dat het project kon herstarten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nl-BE" dirty="0"/>
              <a:t>Gedragenheid bij de directie</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nl-BE" dirty="0"/>
              <a:t>Directie voorziet materialen, aankoopbeleid wordt bekeken</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nl-BE" dirty="0"/>
              <a:t>Er zijn een 4-tal WZC waarvan we weten dat ze vacatures uitgeschreven of toch overwogen om deeltijdse een mondhygiënist in het WZC aan te nemen in loondienst.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nl-BE" dirty="0"/>
              <a:t>Capaciteit en motivatie bij </a:t>
            </a:r>
            <a:r>
              <a:rPr lang="nl-BE" dirty="0" err="1"/>
              <a:t>PBs</a:t>
            </a:r>
            <a:r>
              <a:rPr lang="nl-BE" dirty="0"/>
              <a:t> om nieuwe trajecten op te nemen in het najaar 2021</a:t>
            </a:r>
          </a:p>
          <a:p>
            <a:endParaRPr lang="nl-BE" sz="1800" dirty="0">
              <a:effectLst/>
              <a:latin typeface="Calibri" panose="020F0502020204030204" pitchFamily="34" charset="0"/>
              <a:ea typeface="Calibri" panose="020F0502020204030204" pitchFamily="34" charset="0"/>
            </a:endParaRPr>
          </a:p>
          <a:p>
            <a:r>
              <a:rPr lang="nl-BE" sz="1800" dirty="0">
                <a:effectLst/>
                <a:latin typeface="Calibri" panose="020F0502020204030204" pitchFamily="34" charset="0"/>
                <a:ea typeface="Calibri" panose="020F0502020204030204" pitchFamily="34" charset="0"/>
              </a:rPr>
              <a:t> </a:t>
            </a:r>
          </a:p>
          <a:p>
            <a:endParaRPr lang="nl-BE" dirty="0"/>
          </a:p>
          <a:p>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2555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Lucida Sans" panose="020B0602030504020204" pitchFamily="34" charset="0"/>
                <a:ea typeface="Calibri" panose="020F0502020204030204" pitchFamily="34" charset="0"/>
                <a:cs typeface="Times New Roman" panose="02020603050405020304" pitchFamily="18" charset="0"/>
              </a:rPr>
              <a:t>Voorbeelden: </a:t>
            </a:r>
          </a:p>
          <a:p>
            <a:pPr marL="685800" indent="-457200">
              <a:buFont typeface="Arial" panose="020B0604020202020204" pitchFamily="34" charset="0"/>
              <a:buChar char="•"/>
            </a:pPr>
            <a:r>
              <a:rPr lang="nl-BE" sz="3200" b="0" dirty="0"/>
              <a:t>Moeizame heropstart na corona</a:t>
            </a:r>
          </a:p>
          <a:p>
            <a:pPr marL="685800" indent="-457200">
              <a:buFont typeface="Arial" panose="020B0604020202020204" pitchFamily="34" charset="0"/>
              <a:buChar char="•"/>
            </a:pPr>
            <a:r>
              <a:rPr lang="nl-BE" sz="3200" b="0" dirty="0"/>
              <a:t>Kennis en vaardigheden zijn verloren gegaan</a:t>
            </a:r>
          </a:p>
          <a:p>
            <a:pPr marL="685800" indent="-457200">
              <a:buFont typeface="Arial" panose="020B0604020202020204" pitchFamily="34" charset="0"/>
              <a:buChar char="•"/>
            </a:pPr>
            <a:r>
              <a:rPr lang="nl-BE" sz="3200" b="0" dirty="0"/>
              <a:t>Tijdgebrek</a:t>
            </a:r>
          </a:p>
          <a:p>
            <a:pPr marL="685800" indent="-457200">
              <a:buFont typeface="Arial" panose="020B0604020202020204" pitchFamily="34" charset="0"/>
              <a:buChar char="•"/>
            </a:pPr>
            <a:r>
              <a:rPr lang="nl-BE" sz="3200" b="0" dirty="0"/>
              <a:t>Moeilijk om (huis-)tandartsen te vinden voor jaarlijks preventieve mondonderzoeken</a:t>
            </a:r>
          </a:p>
          <a:p>
            <a:pPr marL="685800" indent="-457200">
              <a:buFont typeface="Arial" panose="020B0604020202020204" pitchFamily="34" charset="0"/>
              <a:buChar char="•"/>
            </a:pPr>
            <a:r>
              <a:rPr lang="nl-BE" sz="3200" b="0" dirty="0"/>
              <a:t>Bewoners zijn vaak onvoldoende geïnformeerd</a:t>
            </a:r>
          </a:p>
          <a:p>
            <a:pPr marL="685800" indent="-457200">
              <a:buFont typeface="Arial" panose="020B0604020202020204" pitchFamily="34" charset="0"/>
              <a:buChar char="•"/>
            </a:pPr>
            <a:r>
              <a:rPr lang="nl-BE" sz="3200" b="0" dirty="0"/>
              <a:t>Uitval procesbegeleiders </a:t>
            </a:r>
            <a:r>
              <a:rPr lang="nl-BE" sz="3200" b="0" dirty="0">
                <a:sym typeface="Wingdings" panose="05000000000000000000" pitchFamily="2" charset="2"/>
              </a:rPr>
              <a:t> continuïteit valt weg</a:t>
            </a:r>
          </a:p>
          <a:p>
            <a:pPr marL="685800" indent="-457200">
              <a:buFont typeface="Arial" panose="020B0604020202020204" pitchFamily="34" charset="0"/>
              <a:buChar char="•"/>
            </a:pPr>
            <a:r>
              <a:rPr lang="nl-BE" sz="3200" b="0" dirty="0"/>
              <a:t>Nog niet gestarte trajecten</a:t>
            </a:r>
          </a:p>
          <a:p>
            <a:endParaRPr lang="nl-BE" sz="1800" dirty="0">
              <a:effectLst/>
              <a:latin typeface="Lucida Sans" panose="020B0602030504020204" pitchFamily="34" charset="0"/>
              <a:ea typeface="Calibri" panose="020F0502020204030204" pitchFamily="34" charset="0"/>
              <a:cs typeface="Times New Roman" panose="02020603050405020304" pitchFamily="18" charset="0"/>
            </a:endParaRPr>
          </a:p>
          <a:p>
            <a:r>
              <a:rPr lang="nl-BE" sz="1800" dirty="0">
                <a:effectLst/>
                <a:latin typeface="Lucida Sans" panose="020B0602030504020204" pitchFamily="34" charset="0"/>
                <a:ea typeface="Calibri" panose="020F0502020204030204" pitchFamily="34" charset="0"/>
                <a:cs typeface="Times New Roman" panose="02020603050405020304" pitchFamily="18" charset="0"/>
              </a:rPr>
              <a:t>Andere:</a:t>
            </a:r>
          </a:p>
          <a:p>
            <a:r>
              <a:rPr lang="nl-BE" sz="1800" dirty="0">
                <a:effectLst/>
                <a:latin typeface="Lucida Sans" panose="020B0602030504020204" pitchFamily="34" charset="0"/>
                <a:ea typeface="Calibri" panose="020F0502020204030204" pitchFamily="34" charset="0"/>
                <a:cs typeface="Times New Roman" panose="02020603050405020304" pitchFamily="18" charset="0"/>
              </a:rPr>
              <a:t>Bv. nulmeting was veel te uitgebreid en nam veel teveel tijd in beslag, geen interesse en aandacht meer van de zorgverleners</a:t>
            </a: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26</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096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Lucida Sans" panose="020B0602030504020204" pitchFamily="34" charset="0"/>
                <a:ea typeface="Calibri" panose="020F0502020204030204" pitchFamily="34" charset="0"/>
                <a:cs typeface="Times New Roman" panose="02020603050405020304" pitchFamily="18" charset="0"/>
              </a:rPr>
              <a:t>Voorbeelden vorig jaar: </a:t>
            </a:r>
          </a:p>
          <a:p>
            <a:pPr>
              <a:buFontTx/>
              <a:buChar char="-"/>
            </a:pPr>
            <a:r>
              <a:rPr lang="nl-NL" dirty="0"/>
              <a:t>Ondersteuning stagiairs</a:t>
            </a:r>
          </a:p>
          <a:p>
            <a:pPr>
              <a:buFontTx/>
              <a:buChar char="-"/>
            </a:pPr>
            <a:r>
              <a:rPr lang="nl-NL" dirty="0"/>
              <a:t>Meelopen, in contact komen met de werking van het WZC zorgt ervoor dat we inzicht krijgen in de werking.</a:t>
            </a:r>
          </a:p>
          <a:p>
            <a:pPr>
              <a:buFontTx/>
              <a:buChar char="-"/>
            </a:pPr>
            <a:r>
              <a:rPr lang="nl-NL" dirty="0"/>
              <a:t>Mogelijkheid tot het opsplitsen van de mondzorgteams (met een deel van het mondzorgteam samenzitten)</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nl-BE" b="0" dirty="0"/>
              <a:t>Mogelijkheid voor een tijdelijk aankoop van Zoom abonnement voor online meeting te faciliteren</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nl-NL" b="0" dirty="0"/>
              <a:t>visueel kunnen maken: waar zitten we in het project? werkt activerend.</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nl-NL" b="0" dirty="0"/>
              <a:t>Leiderschap maakt veel verschil. Hoe kunnen we dit uitlokken/aansturen/motiveren om dit op te nemen?</a:t>
            </a:r>
            <a:endParaRPr lang="nl-BE" b="0" dirty="0"/>
          </a:p>
          <a:p>
            <a:pPr marL="228600" indent="0">
              <a:buFontTx/>
              <a:buNone/>
            </a:pPr>
            <a:endParaRPr lang="nl-BE" dirty="0"/>
          </a:p>
          <a:p>
            <a:pPr marL="342900" lvl="0" indent="-342900" fontAlgn="ctr">
              <a:lnSpc>
                <a:spcPct val="150000"/>
              </a:lnSpc>
              <a:buFont typeface="Calibri" panose="020F0502020204030204" pitchFamily="34" charset="0"/>
              <a:buChar char="-"/>
            </a:pPr>
            <a:r>
              <a:rPr lang="nl-BE" sz="1200" dirty="0">
                <a:effectLst/>
                <a:latin typeface="Calibri" panose="020F0502020204030204" pitchFamily="34" charset="0"/>
                <a:ea typeface="Calibri" panose="020F0502020204030204" pitchFamily="34" charset="0"/>
                <a:cs typeface="Calibri" panose="020F0502020204030204" pitchFamily="34" charset="0"/>
              </a:rPr>
              <a:t>Intervisie procesbegeleiders (09/09/2021): Opvallend kwam de vraag van </a:t>
            </a:r>
            <a:r>
              <a:rPr lang="nl-BE" sz="1200" dirty="0" err="1">
                <a:effectLst/>
                <a:latin typeface="Calibri" panose="020F0502020204030204" pitchFamily="34" charset="0"/>
                <a:ea typeface="Calibri" panose="020F0502020204030204" pitchFamily="34" charset="0"/>
                <a:cs typeface="Calibri" panose="020F0502020204030204" pitchFamily="34" charset="0"/>
              </a:rPr>
              <a:t>PBs</a:t>
            </a:r>
            <a:r>
              <a:rPr lang="nl-BE" sz="1200" dirty="0">
                <a:effectLst/>
                <a:latin typeface="Calibri" panose="020F0502020204030204" pitchFamily="34" charset="0"/>
                <a:ea typeface="Calibri" panose="020F0502020204030204" pitchFamily="34" charset="0"/>
                <a:cs typeface="Calibri" panose="020F0502020204030204" pitchFamily="34" charset="0"/>
              </a:rPr>
              <a:t> om mondzorgteams bij te staan bij het geven van de opleiding aan hun collega’s (nl. de train-</a:t>
            </a:r>
            <a:r>
              <a:rPr lang="nl-BE" sz="1200" dirty="0" err="1">
                <a:effectLst/>
                <a:latin typeface="Calibri" panose="020F0502020204030204" pitchFamily="34" charset="0"/>
                <a:ea typeface="Calibri" panose="020F0502020204030204" pitchFamily="34" charset="0"/>
                <a:cs typeface="Calibri" panose="020F0502020204030204" pitchFamily="34" charset="0"/>
              </a:rPr>
              <a:t>the</a:t>
            </a:r>
            <a:r>
              <a:rPr lang="nl-BE" sz="1200" dirty="0">
                <a:effectLst/>
                <a:latin typeface="Calibri" panose="020F0502020204030204" pitchFamily="34" charset="0"/>
                <a:ea typeface="Calibri" panose="020F0502020204030204" pitchFamily="34" charset="0"/>
                <a:cs typeface="Calibri" panose="020F0502020204030204" pitchFamily="34" charset="0"/>
              </a:rPr>
              <a:t>-trainer opleiding in stap 2). Veelal zijn dat zorgkundigen die didactisch en theoretisch niet allemaal sterk onderlegd zijn om de opleiding te geven. Procesbegeleiders krijgen vaak de vraag of zij die opleiding kunnen geven. </a:t>
            </a:r>
            <a:r>
              <a:rPr lang="nl-BE" sz="1200" dirty="0" err="1">
                <a:effectLst/>
                <a:latin typeface="Calibri" panose="020F0502020204030204" pitchFamily="34" charset="0"/>
                <a:ea typeface="Calibri" panose="020F0502020204030204" pitchFamily="34" charset="0"/>
                <a:cs typeface="Calibri" panose="020F0502020204030204" pitchFamily="34" charset="0"/>
              </a:rPr>
              <a:t>PBs</a:t>
            </a:r>
            <a:r>
              <a:rPr lang="nl-BE" sz="1200" dirty="0">
                <a:effectLst/>
                <a:latin typeface="Calibri" panose="020F0502020204030204" pitchFamily="34" charset="0"/>
                <a:ea typeface="Calibri" panose="020F0502020204030204" pitchFamily="34" charset="0"/>
                <a:cs typeface="Calibri" panose="020F0502020204030204" pitchFamily="34" charset="0"/>
              </a:rPr>
              <a:t> willen die opleiding bijstaan, maar hier zijn geen uren voor voorzien. Er werd voorgesteld of het mogelijk is om uren te voorzien om het mondzorgteam hierin bij te staan. De themagroep is van mening dat deze extra begeleiding zou moeten worden toegestaan zijn onder een aantal voorwaarden:</a:t>
            </a:r>
            <a:endParaRPr lang="nl-BE" sz="1200" dirty="0">
              <a:effectLst/>
              <a:latin typeface="Calibri" panose="020F0502020204030204" pitchFamily="34" charset="0"/>
              <a:ea typeface="Calibri" panose="020F0502020204030204" pitchFamily="34" charset="0"/>
            </a:endParaRPr>
          </a:p>
          <a:p>
            <a:pPr marL="342900" lvl="0" indent="-342900" fontAlgn="ctr">
              <a:lnSpc>
                <a:spcPct val="150000"/>
              </a:lnSpc>
              <a:buFont typeface="Courier New" panose="02070309020205020404" pitchFamily="49" charset="0"/>
              <a:buChar char="o"/>
            </a:pPr>
            <a:r>
              <a:rPr lang="nl-BE" sz="1200" dirty="0">
                <a:effectLst/>
                <a:latin typeface="Calibri" panose="020F0502020204030204" pitchFamily="34" charset="0"/>
                <a:ea typeface="Calibri" panose="020F0502020204030204" pitchFamily="34" charset="0"/>
                <a:cs typeface="Calibri" panose="020F0502020204030204" pitchFamily="34" charset="0"/>
              </a:rPr>
              <a:t>Als het gaat om de </a:t>
            </a:r>
            <a:r>
              <a:rPr lang="nl-BE" sz="1200" u="sng" dirty="0">
                <a:effectLst/>
                <a:latin typeface="Calibri" panose="020F0502020204030204" pitchFamily="34" charset="0"/>
                <a:ea typeface="Calibri" panose="020F0502020204030204" pitchFamily="34" charset="0"/>
                <a:cs typeface="Calibri" panose="020F0502020204030204" pitchFamily="34" charset="0"/>
              </a:rPr>
              <a:t>eerste</a:t>
            </a:r>
            <a:r>
              <a:rPr lang="nl-BE" sz="1200" dirty="0">
                <a:effectLst/>
                <a:latin typeface="Calibri" panose="020F0502020204030204" pitchFamily="34" charset="0"/>
                <a:ea typeface="Calibri" panose="020F0502020204030204" pitchFamily="34" charset="0"/>
                <a:cs typeface="Calibri" panose="020F0502020204030204" pitchFamily="34" charset="0"/>
              </a:rPr>
              <a:t> opleiding die het mondzorgteam geeft aan het zorgpersoneel. Opleidingen aan nieuwe collega’s of heropfrissing opleidingen achten we dat mondzorgteams wel volledig zelfstandig geven.</a:t>
            </a:r>
            <a:endParaRPr lang="nl-BE" sz="1200" dirty="0">
              <a:effectLst/>
              <a:latin typeface="Calibri" panose="020F0502020204030204" pitchFamily="34" charset="0"/>
              <a:ea typeface="Calibri" panose="020F0502020204030204" pitchFamily="34" charset="0"/>
            </a:endParaRPr>
          </a:p>
          <a:p>
            <a:pPr marL="342900" lvl="0" indent="-342900" fontAlgn="ctr">
              <a:lnSpc>
                <a:spcPct val="150000"/>
              </a:lnSpc>
              <a:buFont typeface="Courier New" panose="02070309020205020404" pitchFamily="49" charset="0"/>
              <a:buChar char="o"/>
            </a:pPr>
            <a:r>
              <a:rPr lang="nl-BE" sz="1200" dirty="0">
                <a:effectLst/>
                <a:latin typeface="Calibri" panose="020F0502020204030204" pitchFamily="34" charset="0"/>
                <a:ea typeface="Calibri" panose="020F0502020204030204" pitchFamily="34" charset="0"/>
                <a:cs typeface="Calibri" panose="020F0502020204030204" pitchFamily="34" charset="0"/>
              </a:rPr>
              <a:t>Indien de 65 uren begeleiding waarop WZC recht op heeft niet in gedrang komt (het lijkt erop dat de trajecten die tot op heden zich in de laatste stappen bevinden niet aan 65 uren begeleiding komen, eerder rond de 45-50 uren).</a:t>
            </a:r>
            <a:endParaRPr lang="nl-BE" sz="1200" dirty="0">
              <a:effectLst/>
              <a:latin typeface="Calibri" panose="020F0502020204030204" pitchFamily="34" charset="0"/>
              <a:ea typeface="Calibri" panose="020F0502020204030204" pitchFamily="34" charset="0"/>
            </a:endParaRPr>
          </a:p>
          <a:p>
            <a:pPr marL="342900" lvl="0" indent="-342900" fontAlgn="ctr">
              <a:lnSpc>
                <a:spcPct val="150000"/>
              </a:lnSpc>
              <a:buFont typeface="Courier New" panose="02070309020205020404" pitchFamily="49" charset="0"/>
              <a:buChar char="o"/>
            </a:pPr>
            <a:r>
              <a:rPr lang="nl-BE" sz="1200" dirty="0">
                <a:effectLst/>
                <a:latin typeface="Calibri" panose="020F0502020204030204" pitchFamily="34" charset="0"/>
                <a:ea typeface="Calibri" panose="020F0502020204030204" pitchFamily="34" charset="0"/>
                <a:cs typeface="Calibri" panose="020F0502020204030204" pitchFamily="34" charset="0"/>
              </a:rPr>
              <a:t>Sprekersnotities in de PPT, alsook de kennisclips mondzorg bij ouderen worden steeds aangemoedigd om te gebruiken.</a:t>
            </a:r>
            <a:endParaRPr lang="nl-BE" sz="1200" dirty="0">
              <a:effectLst/>
              <a:latin typeface="Calibri" panose="020F0502020204030204" pitchFamily="34" charset="0"/>
              <a:ea typeface="Calibri" panose="020F0502020204030204" pitchFamily="34" charset="0"/>
            </a:endParaRPr>
          </a:p>
          <a:p>
            <a:pPr marL="342900" lvl="0" indent="-342900" fontAlgn="ctr">
              <a:lnSpc>
                <a:spcPct val="150000"/>
              </a:lnSpc>
              <a:buFont typeface="Courier New" panose="02070309020205020404" pitchFamily="49" charset="0"/>
              <a:buChar char="o"/>
            </a:pPr>
            <a:r>
              <a:rPr lang="nl-BE" sz="1200" dirty="0">
                <a:effectLst/>
                <a:latin typeface="Calibri" panose="020F0502020204030204" pitchFamily="34" charset="0"/>
                <a:ea typeface="Calibri" panose="020F0502020204030204" pitchFamily="34" charset="0"/>
                <a:cs typeface="Calibri" panose="020F0502020204030204" pitchFamily="34" charset="0"/>
              </a:rPr>
              <a:t>De opdracht ‘collega’s opleiden’ en de hierbij horende competenties van de leden van het mondzorgteam telkens duidelijk communiceren vooraleer het mondzorgteam wordt samengesteld en de mondzorgcoördinator wordt aangesteld.</a:t>
            </a:r>
            <a:endParaRPr lang="nl-BE" sz="1200" dirty="0">
              <a:effectLst/>
              <a:latin typeface="Calibri" panose="020F0502020204030204" pitchFamily="34" charset="0"/>
              <a:ea typeface="Calibri" panose="020F0502020204030204" pitchFamily="34" charset="0"/>
            </a:endParaRPr>
          </a:p>
          <a:p>
            <a:pPr marL="228600" indent="0">
              <a:buFontTx/>
              <a:buNone/>
            </a:pPr>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4670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sz="1200" b="0" i="0" dirty="0">
                <a:solidFill>
                  <a:srgbClr val="000000"/>
                </a:solidFill>
                <a:effectLst/>
                <a:latin typeface="RO Sans"/>
              </a:rPr>
              <a:t>We geven een aantal cijfers mee. We geven de planning mee, we geven wat uitleg over de initiatieven die zijn gelanceerd en nog zullen gelanceerd worden.</a:t>
            </a:r>
          </a:p>
          <a:p>
            <a:pPr marL="0" lvl="0" indent="0" algn="l" rtl="0">
              <a:spcBef>
                <a:spcPts val="0"/>
              </a:spcBef>
              <a:spcAft>
                <a:spcPts val="0"/>
              </a:spcAft>
              <a:buNone/>
            </a:pPr>
            <a:endParaRPr lang="nl-NL" sz="1200" b="0" i="0" dirty="0">
              <a:solidFill>
                <a:srgbClr val="000000"/>
              </a:solidFill>
              <a:effectLst/>
              <a:latin typeface="RO Sans"/>
            </a:endParaRPr>
          </a:p>
          <a:p>
            <a:pPr marL="0" lvl="0" indent="0" algn="l" rtl="0">
              <a:spcBef>
                <a:spcPts val="0"/>
              </a:spcBef>
              <a:spcAft>
                <a:spcPts val="0"/>
              </a:spcAft>
              <a:buNone/>
            </a:pPr>
            <a:r>
              <a:rPr lang="nl-NL" sz="1200" b="0" i="0" dirty="0">
                <a:solidFill>
                  <a:srgbClr val="000000"/>
                </a:solidFill>
                <a:effectLst/>
                <a:latin typeface="RO Sans"/>
              </a:rPr>
              <a:t>En in dit eerste deel reiken we jullie ook wat nieuwe materialen aan ter ondersteuning van jullie functioneren als procesbegeleider alsook specifiek voor de WZC</a:t>
            </a:r>
          </a:p>
        </p:txBody>
      </p:sp>
      <p:sp>
        <p:nvSpPr>
          <p:cNvPr id="162" name="Google Shape;162;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28</a:t>
            </a:fld>
            <a:endParaRPr/>
          </a:p>
        </p:txBody>
      </p:sp>
    </p:spTree>
    <p:extLst>
      <p:ext uri="{BB962C8B-B14F-4D97-AF65-F5344CB8AC3E}">
        <p14:creationId xmlns:p14="http://schemas.microsoft.com/office/powerpoint/2010/main" val="1721840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0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000" b="0" i="0" u="none" strike="noStrike" cap="none" dirty="0">
                <a:solidFill>
                  <a:schemeClr val="dk1"/>
                </a:solidFill>
                <a:effectLst/>
                <a:latin typeface="Calibri"/>
                <a:ea typeface="Calibri"/>
                <a:cs typeface="Calibri"/>
                <a:sym typeface="Calibri"/>
              </a:rPr>
              <a:t>Intussen heeft de </a:t>
            </a:r>
            <a:r>
              <a:rPr lang="nl-BE" sz="1800" dirty="0">
                <a:effectLst/>
                <a:latin typeface="Lucida Sans Unicode" panose="020B0602030504020204" pitchFamily="34" charset="0"/>
                <a:ea typeface="Lucida Sans Unicode" panose="020B0602030504020204" pitchFamily="34" charset="0"/>
                <a:cs typeface="Lucida Sans Unicode" panose="020B0602030504020204" pitchFamily="34" charset="0"/>
              </a:rPr>
              <a:t>Vlaamse Regering eind </a:t>
            </a:r>
            <a:r>
              <a:rPr lang="nl-BE" sz="1800" dirty="0" err="1">
                <a:effectLst/>
                <a:latin typeface="Lucida Sans Unicode" panose="020B0602030504020204" pitchFamily="34" charset="0"/>
                <a:ea typeface="Lucida Sans Unicode" panose="020B0602030504020204" pitchFamily="34" charset="0"/>
                <a:cs typeface="Lucida Sans Unicode" panose="020B0602030504020204" pitchFamily="34" charset="0"/>
              </a:rPr>
              <a:t>dececmber</a:t>
            </a:r>
            <a:r>
              <a:rPr lang="nl-BE" sz="1800" dirty="0">
                <a:effectLst/>
                <a:latin typeface="Lucida Sans Unicode" panose="020B0602030504020204" pitchFamily="34" charset="0"/>
                <a:ea typeface="Lucida Sans Unicode" panose="020B0602030504020204" pitchFamily="34" charset="0"/>
                <a:cs typeface="Lucida Sans Unicode" panose="020B0602030504020204" pitchFamily="34" charset="0"/>
              </a:rPr>
              <a:t> beslist dat het project </a:t>
            </a:r>
            <a:r>
              <a:rPr lang="nl-BE" sz="1800" dirty="0" err="1">
                <a:effectLst/>
                <a:latin typeface="Lucida Sans Unicode" panose="020B0602030504020204" pitchFamily="34" charset="0"/>
                <a:ea typeface="Lucida Sans Unicode" panose="020B0602030504020204" pitchFamily="34" charset="0"/>
                <a:cs typeface="Lucida Sans Unicode" panose="020B0602030504020204" pitchFamily="34" charset="0"/>
              </a:rPr>
              <a:t>procesbegeleiding</a:t>
            </a:r>
            <a:r>
              <a:rPr lang="nl-BE" sz="1800" dirty="0">
                <a:effectLst/>
                <a:latin typeface="Lucida Sans Unicode" panose="020B0602030504020204" pitchFamily="34" charset="0"/>
                <a:ea typeface="Lucida Sans Unicode" panose="020B0602030504020204" pitchFamily="34" charset="0"/>
                <a:cs typeface="Lucida Sans Unicode" panose="020B0602030504020204" pitchFamily="34" charset="0"/>
              </a:rPr>
              <a:t> in WZC </a:t>
            </a:r>
            <a:r>
              <a:rPr lang="nl-BE" sz="1800" b="1" dirty="0">
                <a:effectLst/>
                <a:latin typeface="Lucida Sans Unicode" panose="020B0602030504020204" pitchFamily="34" charset="0"/>
                <a:ea typeface="Lucida Sans Unicode" panose="020B0602030504020204" pitchFamily="34" charset="0"/>
                <a:cs typeface="Lucida Sans Unicode" panose="020B0602030504020204" pitchFamily="34" charset="0"/>
              </a:rPr>
              <a:t>verlengd wordt tot en met 31 december 2023.</a:t>
            </a:r>
            <a:r>
              <a:rPr lang="nl-BE" sz="1800" b="1" dirty="0">
                <a:effectLst/>
                <a:latin typeface="Lucida Sans Unicode" panose="020B0602030504020204" pitchFamily="34" charset="0"/>
                <a:ea typeface="Lucida Sans Unicode" panose="020B060203050402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rPr>
              <a:t>De inschrijving van de WZC moet binnen zijn voor 31 december 2021. De prestaties voor </a:t>
            </a:r>
            <a:r>
              <a:rPr lang="nl-BE" sz="1800" dirty="0" err="1">
                <a:effectLst/>
                <a:latin typeface="Calibri" panose="020F0502020204030204" pitchFamily="34" charset="0"/>
                <a:ea typeface="Calibri" panose="020F0502020204030204" pitchFamily="34" charset="0"/>
              </a:rPr>
              <a:t>procesbegeleiding</a:t>
            </a:r>
            <a:r>
              <a:rPr lang="nl-BE" sz="1800" dirty="0">
                <a:effectLst/>
                <a:latin typeface="Calibri" panose="020F0502020204030204" pitchFamily="34" charset="0"/>
                <a:ea typeface="Calibri" panose="020F0502020204030204" pitchFamily="34" charset="0"/>
              </a:rPr>
              <a:t> worden vergoed met als uiterste datum 31 december 2023 (daarna hopelijk projectverlenging). In de praktijk betekent dit dat de trajecten begin 2022 ook kunnen opgestart worden, maar ze moeten afgerond zijn voor eind 2023. Opstarten in het najaar is de boodschap, indien niet mogelijk dan kan wel begin 2022 opgestart worden. We moeten voldoende rekening houden met een gemiddelde duur van 24 maanden – waardoor de trajecten best </a:t>
            </a:r>
            <a:r>
              <a:rPr lang="nl-BE" sz="1800" b="1" dirty="0">
                <a:effectLst/>
                <a:latin typeface="Calibri" panose="020F0502020204030204" pitchFamily="34" charset="0"/>
                <a:ea typeface="Calibri" panose="020F0502020204030204" pitchFamily="34" charset="0"/>
              </a:rPr>
              <a:t>ten laatste in jan. 2022</a:t>
            </a:r>
            <a:r>
              <a:rPr lang="nl-BE" sz="1800" dirty="0">
                <a:effectLst/>
                <a:latin typeface="Calibri" panose="020F0502020204030204" pitchFamily="34" charset="0"/>
                <a:ea typeface="Calibri" panose="020F0502020204030204" pitchFamily="34" charset="0"/>
              </a:rPr>
              <a:t> opgestart worden. Dus de boodschap is: niet te lang wachten met opstart in 2022, anders wordt de kans groter dat ze niet volledig kunnen afgerond worden.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0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000" b="0" i="0" u="none" strike="noStrike" cap="none" dirty="0">
                <a:solidFill>
                  <a:schemeClr val="dk1"/>
                </a:solidFill>
                <a:effectLst/>
                <a:latin typeface="Calibri"/>
                <a:ea typeface="Calibri"/>
                <a:cs typeface="Calibri"/>
                <a:sym typeface="Calibri"/>
              </a:rPr>
              <a:t>Nieuwe opleidingsreeks:</a:t>
            </a:r>
          </a:p>
          <a:p>
            <a:pPr marL="342900" lvl="0" indent="-342900" fontAlgn="base">
              <a:buFont typeface="Courier New" panose="02070309020205020404" pitchFamily="49" charset="0"/>
              <a:buChar char="o"/>
            </a:pPr>
            <a:r>
              <a:rPr lang="nl-BE" sz="1800" dirty="0">
                <a:effectLst/>
                <a:latin typeface="Calibri" panose="020F0502020204030204" pitchFamily="34" charset="0"/>
                <a:ea typeface="Calibri" panose="020F0502020204030204" pitchFamily="34" charset="0"/>
              </a:rPr>
              <a:t>Dag 1: virtuele bijeenkomst </a:t>
            </a:r>
            <a:r>
              <a:rPr lang="nl-BE" sz="1800" dirty="0" err="1">
                <a:effectLst/>
                <a:latin typeface="Calibri" panose="020F0502020204030204" pitchFamily="34" charset="0"/>
                <a:ea typeface="Calibri" panose="020F0502020204030204" pitchFamily="34" charset="0"/>
              </a:rPr>
              <a:t>ivm</a:t>
            </a:r>
            <a:r>
              <a:rPr lang="nl-BE" sz="1800" dirty="0">
                <a:effectLst/>
                <a:latin typeface="Calibri" panose="020F0502020204030204" pitchFamily="34" charset="0"/>
                <a:ea typeface="Calibri" panose="020F0502020204030204" pitchFamily="34" charset="0"/>
              </a:rPr>
              <a:t> online modules: dinsdag 30 november van 10u tot 12u</a:t>
            </a:r>
          </a:p>
          <a:p>
            <a:pPr marL="342900" lvl="0" indent="-342900" fontAlgn="base">
              <a:buFont typeface="Courier New" panose="02070309020205020404" pitchFamily="49" charset="0"/>
              <a:buChar char="o"/>
            </a:pPr>
            <a:r>
              <a:rPr lang="nl-BE" sz="1800" dirty="0">
                <a:effectLst/>
                <a:latin typeface="Calibri" panose="020F0502020204030204" pitchFamily="34" charset="0"/>
                <a:ea typeface="Calibri" panose="020F0502020204030204" pitchFamily="34" charset="0"/>
              </a:rPr>
              <a:t>Dag 2: coachingsvaardigheden deel 1: woensdag 1 december van 8u tot 11u30</a:t>
            </a:r>
          </a:p>
          <a:p>
            <a:pPr marL="342900" lvl="0" indent="-342900" fontAlgn="base">
              <a:buFont typeface="Courier New" panose="02070309020205020404" pitchFamily="49" charset="0"/>
              <a:buChar char="o"/>
            </a:pPr>
            <a:r>
              <a:rPr lang="nl-BE" sz="1800" dirty="0">
                <a:effectLst/>
                <a:latin typeface="Calibri" panose="020F0502020204030204" pitchFamily="34" charset="0"/>
                <a:ea typeface="Calibri" panose="020F0502020204030204" pitchFamily="34" charset="0"/>
              </a:rPr>
              <a:t>Dag 3: coachingsvaardigheden deel 2: donderdag 2 december van 8u tot 11u30</a:t>
            </a:r>
          </a:p>
          <a:p>
            <a:pPr marL="342900" lvl="0" indent="-342900" fontAlgn="base">
              <a:buFont typeface="Courier New" panose="02070309020205020404" pitchFamily="49" charset="0"/>
              <a:buChar char="o"/>
            </a:pPr>
            <a:r>
              <a:rPr lang="nl-BE" sz="1800" dirty="0">
                <a:effectLst/>
                <a:latin typeface="Calibri" panose="020F0502020204030204" pitchFamily="34" charset="0"/>
                <a:ea typeface="Calibri" panose="020F0502020204030204" pitchFamily="34" charset="0"/>
              </a:rPr>
              <a:t>Dag 4: </a:t>
            </a:r>
            <a:r>
              <a:rPr lang="nl-BE" sz="1800" dirty="0" err="1">
                <a:effectLst/>
                <a:latin typeface="Calibri" panose="020F0502020204030204" pitchFamily="34" charset="0"/>
                <a:ea typeface="Calibri" panose="020F0502020204030204" pitchFamily="34" charset="0"/>
              </a:rPr>
              <a:t>themaspecfieke</a:t>
            </a:r>
            <a:r>
              <a:rPr lang="nl-BE" sz="1800" dirty="0">
                <a:effectLst/>
                <a:latin typeface="Calibri" panose="020F0502020204030204" pitchFamily="34" charset="0"/>
                <a:ea typeface="Calibri" panose="020F0502020204030204" pitchFamily="34" charset="0"/>
              </a:rPr>
              <a:t> opleidingsdag: donderdag 13 januari volledige dag  </a:t>
            </a:r>
          </a:p>
          <a:p>
            <a:pPr marL="342900" lvl="0" indent="-342900" fontAlgn="base">
              <a:buFont typeface="Courier New" panose="02070309020205020404" pitchFamily="49" charset="0"/>
              <a:buChar char="o"/>
            </a:pPr>
            <a:r>
              <a:rPr lang="nl-BE" sz="1800" dirty="0">
                <a:effectLst/>
                <a:latin typeface="Calibri" panose="020F0502020204030204" pitchFamily="34" charset="0"/>
                <a:ea typeface="Calibri" panose="020F0502020204030204" pitchFamily="34" charset="0"/>
              </a:rPr>
              <a:t>Dag 5: themaspecifieke opleidingsdag: donderdag 20 januari volledige dag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000" b="0"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000" b="0" dirty="0"/>
              <a:t>Om </a:t>
            </a:r>
            <a:r>
              <a:rPr lang="nl-NL" sz="1000" b="0" dirty="0" err="1"/>
              <a:t>PBs</a:t>
            </a:r>
            <a:r>
              <a:rPr lang="nl-NL" sz="1000" b="0" dirty="0"/>
              <a:t> op de hoogte te brengen waarom financieringssysteem herbekeken wordt, meedelen dat uitval </a:t>
            </a:r>
            <a:r>
              <a:rPr lang="nl-NL" sz="1000" b="0" dirty="0" err="1"/>
              <a:t>PBs</a:t>
            </a:r>
            <a:r>
              <a:rPr lang="nl-NL" sz="1000" b="0" dirty="0"/>
              <a:t> ernstig wordt genomen):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000" b="0" dirty="0"/>
              <a:t>Evaluatie van het project </a:t>
            </a:r>
            <a:r>
              <a:rPr lang="nl-NL" sz="1000" b="0" dirty="0" err="1"/>
              <a:t>procesbegeleiding</a:t>
            </a:r>
            <a:r>
              <a:rPr lang="nl-NL" sz="1000" b="0" dirty="0"/>
              <a:t> (over de thema’s heen) wordt reeds opgestart wordt – </a:t>
            </a:r>
            <a:r>
              <a:rPr lang="nl-NL" sz="1000" b="0" dirty="0" err="1"/>
              <a:t>ipv</a:t>
            </a:r>
            <a:r>
              <a:rPr lang="nl-NL" sz="1000" b="0" dirty="0"/>
              <a:t> bv. pas begin 2023 – met het oog op het bekijken waar bijsturing mogelijk is om procesbegeleiders aan boord te houden / te </a:t>
            </a:r>
            <a:r>
              <a:rPr lang="nl-NL" sz="1000" b="0" dirty="0" err="1"/>
              <a:t>recruteren</a:t>
            </a:r>
            <a:r>
              <a:rPr lang="nl-NL" sz="1000" b="0" dirty="0"/>
              <a:t>. In dit kader past de werkvergadering op 19-11-2021 .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NL" sz="1000"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000" b="0" dirty="0"/>
              <a:t>“Volgens het </a:t>
            </a:r>
            <a:r>
              <a:rPr lang="nl-NL" sz="1000" b="0" dirty="0" err="1"/>
              <a:t>ministrieel</a:t>
            </a:r>
            <a:r>
              <a:rPr lang="nl-NL" sz="1000" b="0" dirty="0"/>
              <a:t> besluit wordt vermeldt dat </a:t>
            </a:r>
            <a:r>
              <a:rPr lang="nl-NL" sz="1200" b="0" i="0" dirty="0">
                <a:solidFill>
                  <a:srgbClr val="000000"/>
                </a:solidFill>
                <a:effectLst/>
                <a:latin typeface="Lucida Sans" panose="020B0602030504020204" pitchFamily="34" charset="0"/>
              </a:rPr>
              <a:t>het aantal te financieren prestaties en de bedragen per contactuur kunnen op basis van een evaluatie worden aangepast. </a:t>
            </a:r>
            <a:r>
              <a:rPr lang="nl-NL" sz="1800" b="0" i="0" dirty="0">
                <a:solidFill>
                  <a:srgbClr val="000000"/>
                </a:solidFill>
                <a:effectLst/>
                <a:latin typeface="Lucida Sans" panose="020B0602030504020204" pitchFamily="34" charset="0"/>
              </a:rPr>
              <a:t>Het beschikbare budget, de kwaliteitsborging en het bereiken van de voorzieningen zijn hierbij elementen.” </a:t>
            </a:r>
            <a:endParaRPr lang="nl-BE" sz="1000"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000" b="0" i="0" u="none" strike="noStrike" cap="none" dirty="0">
              <a:solidFill>
                <a:schemeClr val="dk1"/>
              </a:solidFill>
              <a:effectLst/>
              <a:latin typeface="Calibri"/>
              <a:ea typeface="Calibri"/>
              <a:cs typeface="Calibri"/>
              <a:sym typeface="Calibri"/>
            </a:endParaRP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29</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502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Datum werd deze zomer gecommuniceerd</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Iedereen aanwezig? Aanwezigheidslijst afvinken.</a:t>
            </a:r>
          </a:p>
          <a:p>
            <a:pPr marL="0" lvl="0" indent="0" algn="l" rtl="0">
              <a:spcBef>
                <a:spcPts val="0"/>
              </a:spcBef>
              <a:spcAft>
                <a:spcPts val="0"/>
              </a:spcAft>
              <a:buNone/>
            </a:pPr>
            <a:endParaRPr lang="nl-BE" dirty="0"/>
          </a:p>
          <a:p>
            <a:pPr marL="0" lvl="0" indent="0" algn="l" rtl="0">
              <a:spcBef>
                <a:spcPts val="0"/>
              </a:spcBef>
              <a:spcAft>
                <a:spcPts val="0"/>
              </a:spcAft>
              <a:buNone/>
            </a:pPr>
            <a:r>
              <a:rPr lang="nl-BE" sz="1800" dirty="0" err="1">
                <a:effectLst/>
                <a:latin typeface="Calibri" panose="020F0502020204030204" pitchFamily="34" charset="0"/>
                <a:ea typeface="Calibri" panose="020F0502020204030204" pitchFamily="34" charset="0"/>
              </a:rPr>
              <a:t>ivm</a:t>
            </a:r>
            <a:r>
              <a:rPr lang="nl-BE" sz="1800" dirty="0">
                <a:effectLst/>
                <a:latin typeface="Calibri" panose="020F0502020204030204" pitchFamily="34" charset="0"/>
                <a:ea typeface="Calibri" panose="020F0502020204030204" pitchFamily="34" charset="0"/>
              </a:rPr>
              <a:t> de accreditering moet er wel bevestiging zijn van aanwezigheid </a:t>
            </a:r>
            <a:r>
              <a:rPr lang="nl-BE" sz="1800" dirty="0" err="1">
                <a:effectLst/>
                <a:latin typeface="Calibri" panose="020F0502020204030204" pitchFamily="34" charset="0"/>
                <a:ea typeface="Calibri" panose="020F0502020204030204" pitchFamily="34" charset="0"/>
              </a:rPr>
              <a:t>vd</a:t>
            </a:r>
            <a:r>
              <a:rPr lang="nl-BE" sz="1800" dirty="0">
                <a:effectLst/>
                <a:latin typeface="Calibri" panose="020F0502020204030204" pitchFamily="34" charset="0"/>
                <a:ea typeface="Calibri" panose="020F0502020204030204" pitchFamily="34" charset="0"/>
              </a:rPr>
              <a:t> deelnemers. Daarom zou het goed zijn om aan het begin </a:t>
            </a:r>
            <a:r>
              <a:rPr lang="nl-BE" sz="1800" dirty="0" err="1">
                <a:effectLst/>
                <a:latin typeface="Calibri" panose="020F0502020204030204" pitchFamily="34" charset="0"/>
                <a:ea typeface="Calibri" panose="020F0502020204030204" pitchFamily="34" charset="0"/>
              </a:rPr>
              <a:t>vd</a:t>
            </a:r>
            <a:r>
              <a:rPr lang="nl-BE" sz="1800" dirty="0">
                <a:effectLst/>
                <a:latin typeface="Calibri" panose="020F0502020204030204" pitchFamily="34" charset="0"/>
                <a:ea typeface="Calibri" panose="020F0502020204030204" pitchFamily="34" charset="0"/>
              </a:rPr>
              <a:t> intervisie te vragen aan de tandartsen om hun </a:t>
            </a:r>
            <a:r>
              <a:rPr lang="nl-BE" sz="1800" dirty="0" err="1">
                <a:effectLst/>
                <a:latin typeface="Calibri" panose="020F0502020204030204" pitchFamily="34" charset="0"/>
                <a:ea typeface="Calibri" panose="020F0502020204030204" pitchFamily="34" charset="0"/>
              </a:rPr>
              <a:t>naam+riziv-nr</a:t>
            </a:r>
            <a:r>
              <a:rPr lang="nl-BE" sz="1800" dirty="0">
                <a:effectLst/>
                <a:latin typeface="Calibri" panose="020F0502020204030204" pitchFamily="34" charset="0"/>
                <a:ea typeface="Calibri" panose="020F0502020204030204" pitchFamily="34" charset="0"/>
              </a:rPr>
              <a:t>. in de chat te zetten. Als je daar dan een screenshot van neemt, weten we wie er was. Ook aan het eind van de dag zou dat moeten gebeuren, zodat er bevestiging is dat ze ook tot het einde bleven. </a:t>
            </a:r>
            <a:endParaRPr lang="nl-BE" dirty="0"/>
          </a:p>
          <a:p>
            <a:pPr marL="0" lvl="0" indent="0" algn="l" rtl="0">
              <a:spcBef>
                <a:spcPts val="0"/>
              </a:spcBef>
              <a:spcAft>
                <a:spcPts val="0"/>
              </a:spcAft>
              <a:buNone/>
            </a:pPr>
            <a:endParaRPr lang="nl-BE" dirty="0"/>
          </a:p>
        </p:txBody>
      </p:sp>
      <p:sp>
        <p:nvSpPr>
          <p:cNvPr id="115" name="Google Shape;115;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sz="1200" b="0" i="0" dirty="0">
                <a:solidFill>
                  <a:srgbClr val="000000"/>
                </a:solidFill>
                <a:effectLst/>
                <a:latin typeface="RO Sans"/>
              </a:rPr>
              <a:t>En in dit deel reiken we jullie ook wat nieuwe materialen aan ter ondersteuning van jullie functioneren als procesbegeleider alsook specifiek voor de WZC</a:t>
            </a:r>
          </a:p>
        </p:txBody>
      </p:sp>
      <p:sp>
        <p:nvSpPr>
          <p:cNvPr id="162" name="Google Shape;162;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30</a:t>
            </a:fld>
            <a:endParaRPr/>
          </a:p>
        </p:txBody>
      </p:sp>
    </p:spTree>
    <p:extLst>
      <p:ext uri="{BB962C8B-B14F-4D97-AF65-F5344CB8AC3E}">
        <p14:creationId xmlns:p14="http://schemas.microsoft.com/office/powerpoint/2010/main" val="3667537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Calibri" panose="020F0502020204030204" pitchFamily="34" charset="0"/>
                <a:ea typeface="Calibri" panose="020F0502020204030204" pitchFamily="34" charset="0"/>
              </a:rPr>
              <a:t>We zijn ons bewust dat het niet evident is voor mondzorgcoördinatoren om hun collega- zorgverleners per mail te kunnen bereiken. Het delen van de QR code, die de zorgverlener na het inscannen van de code rechtstreeks naar de vragenlijst stuurt, zou een oplossing kunnen bieden.</a:t>
            </a: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31</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3870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effectLst/>
                <a:latin typeface="Calibri" panose="020F0502020204030204" pitchFamily="34" charset="0"/>
                <a:ea typeface="Calibri" panose="020F0502020204030204" pitchFamily="34" charset="0"/>
              </a:rPr>
              <a:t>Woonzorgcentra zijn zelf verantwoordelijk en kunnen kiezen hoe ze gevolgde vormingsuren aantonen indien de inspectie er om vraagt (bv. elektronisch register, vormingsattesten, deelnemerslijsten, enz.).  Op de stuurgroep Procesbegeleiding werd afgesproken:</a:t>
            </a:r>
          </a:p>
          <a:p>
            <a:r>
              <a:rPr lang="nl-BE" sz="1200" dirty="0">
                <a:effectLst/>
                <a:latin typeface="Calibri" panose="020F0502020204030204" pitchFamily="34" charset="0"/>
                <a:ea typeface="Calibri" panose="020F0502020204030204" pitchFamily="34" charset="0"/>
              </a:rPr>
              <a:t> </a:t>
            </a:r>
          </a:p>
          <a:p>
            <a:pPr marL="0" lvl="0" indent="0">
              <a:buFont typeface="Calibri" panose="020F0502020204030204" pitchFamily="34" charset="0"/>
              <a:buNone/>
            </a:pPr>
            <a:r>
              <a:rPr lang="nl-BE" sz="1200" dirty="0">
                <a:effectLst/>
                <a:latin typeface="Calibri" panose="020F0502020204030204" pitchFamily="34" charset="0"/>
                <a:ea typeface="Times New Roman" panose="02020603050405020304" pitchFamily="18" charset="0"/>
              </a:rPr>
              <a:t>Is niet verplicht standaard aan te bieden, enkel indien gevraagd door WZC worden vormingsattesten/certificaten voorzien door PO (</a:t>
            </a:r>
            <a:r>
              <a:rPr lang="nl-BE" sz="1200" b="0" dirty="0">
                <a:effectLst/>
                <a:latin typeface="Calibri" panose="020F0502020204030204" pitchFamily="34" charset="0"/>
                <a:ea typeface="Times New Roman" panose="02020603050405020304" pitchFamily="18" charset="0"/>
              </a:rPr>
              <a:t>indien PB </a:t>
            </a:r>
            <a:r>
              <a:rPr lang="nl-BE" sz="1200" b="0" dirty="0" err="1">
                <a:effectLst/>
                <a:latin typeface="Calibri" panose="020F0502020204030204" pitchFamily="34" charset="0"/>
                <a:ea typeface="Times New Roman" panose="02020603050405020304" pitchFamily="18" charset="0"/>
              </a:rPr>
              <a:t>i.k.v</a:t>
            </a:r>
            <a:r>
              <a:rPr lang="nl-BE" sz="1200" b="0" dirty="0">
                <a:effectLst/>
                <a:latin typeface="Calibri" panose="020F0502020204030204" pitchFamily="34" charset="0"/>
                <a:ea typeface="Times New Roman" panose="02020603050405020304" pitchFamily="18" charset="0"/>
              </a:rPr>
              <a:t>. de methodiek opleiding geeft in het WZC,</a:t>
            </a:r>
            <a:r>
              <a:rPr lang="nl-BE" sz="1200" b="1" dirty="0">
                <a:effectLst/>
                <a:latin typeface="Calibri" panose="020F0502020204030204" pitchFamily="34" charset="0"/>
                <a:ea typeface="Times New Roman" panose="02020603050405020304" pitchFamily="18" charset="0"/>
              </a:rPr>
              <a:t> niet bij de train-</a:t>
            </a:r>
            <a:r>
              <a:rPr lang="nl-BE" sz="1200" b="1" dirty="0" err="1">
                <a:effectLst/>
                <a:latin typeface="Calibri" panose="020F0502020204030204" pitchFamily="34" charset="0"/>
                <a:ea typeface="Times New Roman" panose="02020603050405020304" pitchFamily="18" charset="0"/>
              </a:rPr>
              <a:t>the</a:t>
            </a:r>
            <a:r>
              <a:rPr lang="nl-BE" sz="1200" b="1" dirty="0">
                <a:effectLst/>
                <a:latin typeface="Calibri" panose="020F0502020204030204" pitchFamily="34" charset="0"/>
                <a:ea typeface="Times New Roman" panose="02020603050405020304" pitchFamily="18" charset="0"/>
              </a:rPr>
              <a:t> trainer opleiding)</a:t>
            </a:r>
            <a:endParaRPr lang="nl-BE" sz="1200" b="1" dirty="0">
              <a:effectLst/>
              <a:latin typeface="Calibri" panose="020F0502020204030204" pitchFamily="34" charset="0"/>
              <a:ea typeface="Calibri" panose="020F0502020204030204" pitchFamily="34" charset="0"/>
            </a:endParaRPr>
          </a:p>
          <a:p>
            <a:pPr marL="0" lvl="0" indent="0">
              <a:buFont typeface="Calibri" panose="020F0502020204030204" pitchFamily="34" charset="0"/>
              <a:buNone/>
            </a:pPr>
            <a:r>
              <a:rPr lang="nl-BE" sz="1200" dirty="0">
                <a:effectLst/>
                <a:latin typeface="Calibri" panose="020F0502020204030204" pitchFamily="34" charset="0"/>
                <a:ea typeface="Calibri" panose="020F0502020204030204" pitchFamily="34" charset="0"/>
              </a:rPr>
              <a:t>De minimale vereisten van zo’n attest: naam deelnemer, thema vorming, datum en duur opleiding, naam PB en PO (door PO geverifieerd met bv. een handtekening).</a:t>
            </a:r>
          </a:p>
          <a:p>
            <a:pPr marL="0" lvl="0" indent="0">
              <a:buFont typeface="Calibri" panose="020F0502020204030204" pitchFamily="34" charset="0"/>
              <a:buNone/>
            </a:pPr>
            <a:endParaRPr lang="nl-BE"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Calibri" panose="020F0502020204030204" pitchFamily="34" charset="0"/>
              <a:buNone/>
              <a:tabLst/>
              <a:defRPr/>
            </a:pPr>
            <a:r>
              <a:rPr lang="nl-BE" dirty="0">
                <a:sym typeface="Wingdings" panose="05000000000000000000" pitchFamily="2" charset="2"/>
              </a:rPr>
              <a:t>Procesbegeleider dient dit </a:t>
            </a:r>
            <a:r>
              <a:rPr lang="nl-BE" b="1" dirty="0">
                <a:sym typeface="Wingdings" panose="05000000000000000000" pitchFamily="2" charset="2"/>
              </a:rPr>
              <a:t>niet</a:t>
            </a:r>
            <a:r>
              <a:rPr lang="nl-BE" dirty="0">
                <a:sym typeface="Wingdings" panose="05000000000000000000" pitchFamily="2" charset="2"/>
              </a:rPr>
              <a:t> in orde te brengen. </a:t>
            </a:r>
            <a:r>
              <a:rPr lang="nl-BE" b="1" dirty="0">
                <a:sym typeface="Wingdings" panose="05000000000000000000" pitchFamily="2" charset="2"/>
              </a:rPr>
              <a:t>Weet dat dit bestaat en dat WZC dat kunnen om vragen </a:t>
            </a:r>
            <a:r>
              <a:rPr lang="nl-BE" dirty="0">
                <a:sym typeface="Wingdings" panose="05000000000000000000" pitchFamily="2" charset="2"/>
              </a:rPr>
              <a:t>(voordien was dat lange tijd onduidelijk </a:t>
            </a:r>
            <a:r>
              <a:rPr lang="nl-BE" dirty="0" err="1">
                <a:sym typeface="Wingdings" panose="05000000000000000000" pitchFamily="2" charset="2"/>
              </a:rPr>
              <a:t>gwst</a:t>
            </a:r>
            <a:r>
              <a:rPr lang="nl-BE" dirty="0">
                <a:sym typeface="Wingdings" panose="05000000000000000000" pitchFamily="2" charset="2"/>
              </a:rPr>
              <a:t>).</a:t>
            </a:r>
            <a:endParaRPr lang="nl-BE" dirty="0"/>
          </a:p>
          <a:p>
            <a:pPr marL="0" lvl="0" indent="0">
              <a:buFont typeface="Calibri" panose="020F0502020204030204" pitchFamily="34" charset="0"/>
              <a:buNone/>
            </a:pPr>
            <a:endParaRPr lang="nl-BE" sz="1200" dirty="0">
              <a:effectLs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32</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5882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i="0" dirty="0">
                <a:effectLst/>
                <a:latin typeface="Calibri" panose="020F0502020204030204" pitchFamily="34" charset="0"/>
                <a:ea typeface="Calibri" panose="020F0502020204030204" pitchFamily="34" charset="0"/>
                <a:cs typeface="Times New Roman" panose="02020603050405020304" pitchFamily="18" charset="0"/>
              </a:rPr>
              <a:t>Omdat de mondgezondheid bij de kwetsbare oudere een thema vormt dat nog onvoldoende gekend is bij zowel zorgverleners, mantelzorgers als de oudere zelf, lanceerde Gezonde Mond deze zomer de sensibiliseringscampagne ‘Gezond begint in je mond’.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dirty="0">
                <a:effectLst/>
                <a:latin typeface="Calibri" panose="020F0502020204030204" pitchFamily="34" charset="0"/>
                <a:ea typeface="Calibri" panose="020F0502020204030204" pitchFamily="34" charset="0"/>
                <a:cs typeface="Times New Roman" panose="02020603050405020304" pitchFamily="18" charset="0"/>
              </a:rPr>
              <a:t>Via de sensibiliseringcampagne ‘Gezond begint in je mond’ beoogt Gezonde Mond om de sensibiliserings- en ondersteuningsmaterialen en bijhorende informatie onder zoveel mogelijk ouderen en hun zorgverstrekkers te verspreiden. Dit om de mondgezondheid bij kwetsbare ouderen onder de aandacht te brengen en de weg naar wetenschappelijk onderbouwde materialen voor hen te vergemakkelijken.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200" i="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b="0" i="0" dirty="0">
                <a:solidFill>
                  <a:srgbClr val="333333"/>
                </a:solidFill>
                <a:effectLst/>
                <a:latin typeface="bryant"/>
              </a:rPr>
              <a:t>De leden van het mondzorgteam kunnen niet alleen hun collega's opleiden (stap 2), maar ook hun bewoners: </a:t>
            </a:r>
            <a:r>
              <a:rPr lang="nl-NL" b="0" i="0" u="sng" dirty="0">
                <a:solidFill>
                  <a:srgbClr val="00A3E2"/>
                </a:solidFill>
                <a:effectLst/>
                <a:latin typeface="bryant"/>
                <a:hlinkClick r:id="rId3"/>
              </a:rPr>
              <a:t>PowerPoint 'Opleiding mondzorg bewoners’</a:t>
            </a:r>
            <a:endParaRPr lang="nl-NL" b="0" i="0" dirty="0">
              <a:solidFill>
                <a:srgbClr val="333333"/>
              </a:solidFill>
              <a:effectLst/>
              <a:latin typeface="bryant"/>
            </a:endParaRPr>
          </a:p>
          <a:p>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33</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1116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Calibri" panose="020F0502020204030204" pitchFamily="34" charset="0"/>
              </a:rPr>
              <a:t>We merkten de nood aan ondersteuning bij het geven van de opleiding. We hebben de theoretische opleiding die Lynn Janssens in het voorjaar gaf in het WZC Zilverbos in Zelzate opgenomen. De opnames kunnen een heel handig instrument voor reeds opgeleide procesbegeleiders die nog eens willen horen hoe de opleiding wordt gegeven.  </a:t>
            </a:r>
            <a:r>
              <a:rPr lang="nl-BE" dirty="0"/>
              <a:t>De mogelijkheid om de opname te herbekijken en beluisteren zal helpen om te weten hoe de opleiding kan gegeven worden. </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34</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6517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914400" lvl="2" indent="0">
              <a:lnSpc>
                <a:spcPct val="107000"/>
              </a:lnSpc>
              <a:buFont typeface="Wingdings" panose="05000000000000000000" pitchFamily="2" charset="2"/>
              <a:buNone/>
            </a:pPr>
            <a:endParaRPr lang="nl-BE" sz="1200" dirty="0">
              <a:effectLst/>
              <a:latin typeface="Lucida Sans" panose="020B0602030504020204" pitchFamily="34" charset="0"/>
              <a:ea typeface="Calibri" panose="020F0502020204030204" pitchFamily="34" charset="0"/>
              <a:cs typeface="Times New Roman" panose="02020603050405020304" pitchFamily="18" charset="0"/>
            </a:endParaRPr>
          </a:p>
          <a:p>
            <a:pPr marL="914400" lvl="2" indent="0">
              <a:lnSpc>
                <a:spcPct val="107000"/>
              </a:lnSpc>
              <a:buFont typeface="Wingdings" panose="05000000000000000000" pitchFamily="2" charset="2"/>
              <a:buNone/>
            </a:pPr>
            <a:r>
              <a:rPr lang="nl-BE" sz="1200" dirty="0">
                <a:effectLst/>
                <a:latin typeface="Lucida Sans" panose="020B0602030504020204" pitchFamily="34" charset="0"/>
                <a:ea typeface="Calibri" panose="020F0502020204030204" pitchFamily="34" charset="0"/>
                <a:cs typeface="Times New Roman" panose="02020603050405020304" pitchFamily="18" charset="0"/>
              </a:rPr>
              <a:t>Voorbeelden bv. de volledige omgeving in kaart te brengen, alle materialen van de website halen (ze zoeken het zelf niet op, ze verwachten dat ik alles op mail opstuur, </a:t>
            </a:r>
            <a:r>
              <a:rPr lang="nl-BE" sz="1600" dirty="0">
                <a:effectLst/>
                <a:latin typeface="Calibri" panose="020F0502020204030204" pitchFamily="34" charset="0"/>
                <a:ea typeface="Calibri" panose="020F0502020204030204" pitchFamily="34" charset="0"/>
                <a:cs typeface="Times New Roman" panose="02020603050405020304" pitchFamily="18" charset="0"/>
              </a:rPr>
              <a:t>ze verwachten ook dat ik de </a:t>
            </a:r>
            <a:r>
              <a:rPr lang="nl-BE" sz="1200" dirty="0">
                <a:effectLst/>
                <a:latin typeface="Lucida Sans" panose="020B0602030504020204" pitchFamily="34" charset="0"/>
                <a:ea typeface="Calibri" panose="020F0502020204030204" pitchFamily="34" charset="0"/>
                <a:cs typeface="Times New Roman" panose="02020603050405020304" pitchFamily="18" charset="0"/>
              </a:rPr>
              <a:t>andere zorgverleners ga opleiden’)</a:t>
            </a:r>
          </a:p>
          <a:p>
            <a:pPr marL="914400" lvl="2" indent="0">
              <a:lnSpc>
                <a:spcPct val="107000"/>
              </a:lnSpc>
              <a:buFont typeface="Wingdings" panose="05000000000000000000" pitchFamily="2" charset="2"/>
              <a:buNone/>
            </a:pPr>
            <a:endParaRPr lang="nl-BE" sz="1200" dirty="0">
              <a:effectLst/>
              <a:latin typeface="Lucida Sans" panose="020B0602030504020204" pitchFamily="34" charset="0"/>
              <a:ea typeface="Calibri" panose="020F0502020204030204" pitchFamily="34" charset="0"/>
              <a:cs typeface="Times New Roman" panose="02020603050405020304" pitchFamily="18" charset="0"/>
            </a:endParaRPr>
          </a:p>
          <a:p>
            <a:pPr marL="914400" lvl="2" indent="0">
              <a:lnSpc>
                <a:spcPct val="107000"/>
              </a:lnSpc>
              <a:buFont typeface="Wingdings" panose="05000000000000000000" pitchFamily="2" charset="2"/>
              <a:buNone/>
            </a:pPr>
            <a:r>
              <a:rPr lang="nl-BE" sz="1200" dirty="0">
                <a:effectLst/>
                <a:latin typeface="Lucida Sans" panose="020B0602030504020204" pitchFamily="34" charset="0"/>
                <a:ea typeface="Calibri" panose="020F0502020204030204" pitchFamily="34" charset="0"/>
                <a:cs typeface="Times New Roman" panose="02020603050405020304" pitchFamily="18" charset="0"/>
              </a:rPr>
              <a:t>Groeimeter kan helpen om </a:t>
            </a:r>
            <a:r>
              <a:rPr lang="nl-BE" sz="1800" dirty="0">
                <a:effectLst/>
                <a:latin typeface="Calibri" panose="020F0502020204030204" pitchFamily="34" charset="0"/>
                <a:ea typeface="Calibri" panose="020F0502020204030204" pitchFamily="34" charset="0"/>
              </a:rPr>
              <a:t>te kijken waar een WZC staat en hoe je stap per stap vooruit kan gaan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35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1791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Gelanceerd op 1 januari 2021 </a:t>
            </a:r>
            <a:r>
              <a:rPr lang="nl-BE" dirty="0">
                <a:sym typeface="Wingdings" panose="05000000000000000000" pitchFamily="2" charset="2"/>
              </a:rPr>
              <a:t> </a:t>
            </a:r>
            <a:r>
              <a:rPr lang="nl-BE" b="1" i="0" dirty="0">
                <a:sym typeface="Wingdings" panose="05000000000000000000" pitchFamily="2" charset="2"/>
              </a:rPr>
              <a:t>hoe vinden jullie de website? Gebruiksvriendelijk? </a:t>
            </a:r>
            <a:endParaRPr lang="nl-BE" b="1" i="0"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36</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12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Mondgezondheid wint aan belang! </a:t>
            </a:r>
          </a:p>
        </p:txBody>
      </p:sp>
      <p:sp>
        <p:nvSpPr>
          <p:cNvPr id="144" name="Google Shape;144;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rtl="0" fontAlgn="base">
              <a:buFont typeface="Arial" panose="020B0604020202020204" pitchFamily="34" charset="0"/>
              <a:buChar char="•"/>
            </a:pPr>
            <a:endParaRPr lang="nl-NL" sz="1800" b="0" i="0" dirty="0">
              <a:solidFill>
                <a:srgbClr val="000000"/>
              </a:solidFill>
              <a:effectLst/>
              <a:latin typeface="Lucida Sans" panose="020B0602030504020204" pitchFamily="34" charset="0"/>
            </a:endParaRPr>
          </a:p>
          <a:p>
            <a:r>
              <a:rPr lang="nl-BE" dirty="0"/>
              <a:t>Toenemende belangstelling vanuit de overheid om aan preventieve mondzorg te werken!</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38</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6483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2800" b="0" dirty="0">
                <a:sym typeface="Wingdings" panose="05000000000000000000" pitchFamily="2" charset="2"/>
              </a:rPr>
              <a:t>Het regeerakkoord legt de beleidsbeslissingen voor de regeerperiode 2019-2024. </a:t>
            </a:r>
          </a:p>
          <a:p>
            <a:pPr algn="l"/>
            <a:endParaRPr lang="nl-NL" sz="2800" b="0" i="0" dirty="0">
              <a:solidFill>
                <a:srgbClr val="333333"/>
              </a:solidFill>
              <a:effectLst/>
              <a:latin typeface="bryant"/>
              <a:sym typeface="Wingdings" panose="05000000000000000000" pitchFamily="2" charset="2"/>
            </a:endParaRPr>
          </a:p>
          <a:p>
            <a:pPr algn="l"/>
            <a:r>
              <a:rPr lang="nl-NL" sz="2800" b="0" i="0" dirty="0">
                <a:solidFill>
                  <a:srgbClr val="333333"/>
                </a:solidFill>
                <a:effectLst/>
                <a:latin typeface="bryant"/>
              </a:rPr>
              <a:t>De Vlaamse regering springt mee op de kar van de mondgezondheid! In het nieuwe regeerakkoord werd een goede mondhygiëne opgenomen als nieuwe gezondheidsdoelstelling, zowel voor kinderen als voor </a:t>
            </a:r>
            <a:r>
              <a:rPr lang="nl-NL" sz="2800" b="1" i="0" dirty="0">
                <a:solidFill>
                  <a:srgbClr val="333333"/>
                </a:solidFill>
                <a:effectLst/>
                <a:latin typeface="bryant"/>
              </a:rPr>
              <a:t>mensen die verblijven in residentiële </a:t>
            </a:r>
            <a:r>
              <a:rPr lang="nl-NL" sz="2800" b="1" i="0" dirty="0" err="1">
                <a:solidFill>
                  <a:srgbClr val="333333"/>
                </a:solidFill>
                <a:effectLst/>
                <a:latin typeface="bryant"/>
              </a:rPr>
              <a:t>zorgsettings</a:t>
            </a:r>
            <a:r>
              <a:rPr lang="nl-NL" sz="2800" b="0" i="0" dirty="0">
                <a:solidFill>
                  <a:srgbClr val="333333"/>
                </a:solidFill>
                <a:effectLst/>
                <a:latin typeface="bryant"/>
              </a:rPr>
              <a:t>. In het bijzonder zal ook worden ingezet op het bereiken van kwetsbare groepen. De beslissing maakt deel uit van een herziening van het Preventiedecreet, waarin volop wordt ingezet op gezondheidspromotie en </a:t>
            </a:r>
            <a:r>
              <a:rPr lang="nl-NL" sz="2800" b="0" i="0" dirty="0" err="1">
                <a:solidFill>
                  <a:srgbClr val="333333"/>
                </a:solidFill>
                <a:effectLst/>
                <a:latin typeface="bryant"/>
              </a:rPr>
              <a:t>vroegdetectie</a:t>
            </a:r>
            <a:r>
              <a:rPr lang="nl-NL" sz="2800" b="0" i="0" dirty="0">
                <a:solidFill>
                  <a:srgbClr val="333333"/>
                </a:solidFill>
                <a:effectLst/>
                <a:latin typeface="bryant"/>
              </a:rPr>
              <a:t>. </a:t>
            </a:r>
          </a:p>
          <a:p>
            <a:pPr algn="l"/>
            <a:endParaRPr lang="nl-NL" sz="2800" b="0" i="0" dirty="0">
              <a:solidFill>
                <a:srgbClr val="333333"/>
              </a:solidFill>
              <a:effectLst/>
              <a:latin typeface="bryant"/>
            </a:endParaRPr>
          </a:p>
          <a:p>
            <a:pPr algn="l"/>
            <a:r>
              <a:rPr lang="nl-NL" sz="5400" b="0" i="0" dirty="0">
                <a:solidFill>
                  <a:srgbClr val="333332"/>
                </a:solidFill>
                <a:effectLst/>
                <a:latin typeface="Flanders Art Sans"/>
              </a:rPr>
              <a:t>Het strategisch plan is een beleidsplan waarin een voorstel van gezondheidsdoelstelling </a:t>
            </a:r>
            <a:r>
              <a:rPr lang="nl-NL" sz="4000" b="0" i="0" dirty="0">
                <a:solidFill>
                  <a:srgbClr val="373A3C"/>
                </a:solidFill>
                <a:effectLst/>
                <a:latin typeface="Alegreya Sans"/>
              </a:rPr>
              <a:t>brengt, de gezondheidsdoelstelling wordt </a:t>
            </a:r>
            <a:r>
              <a:rPr lang="nl-NL" sz="4000" b="0" i="0" dirty="0" err="1">
                <a:solidFill>
                  <a:srgbClr val="373A3C"/>
                </a:solidFill>
                <a:effectLst/>
                <a:latin typeface="Alegreya Sans"/>
              </a:rPr>
              <a:t>oa</a:t>
            </a:r>
            <a:r>
              <a:rPr lang="nl-NL" sz="4000" b="0" i="0" dirty="0">
                <a:solidFill>
                  <a:srgbClr val="373A3C"/>
                </a:solidFill>
                <a:effectLst/>
                <a:latin typeface="Alegreya Sans"/>
              </a:rPr>
              <a:t>. gemeten door een i</a:t>
            </a:r>
            <a:r>
              <a:rPr lang="nl-NL" sz="4000" b="1" i="0" dirty="0">
                <a:solidFill>
                  <a:srgbClr val="373A3C"/>
                </a:solidFill>
                <a:effectLst/>
                <a:latin typeface="Alegreya Sans"/>
              </a:rPr>
              <a:t>ndicatorenbevraging die elke 4 jaar plaatsvindt</a:t>
            </a:r>
            <a:r>
              <a:rPr lang="nl-NL" sz="4000" b="0" i="0" dirty="0">
                <a:solidFill>
                  <a:srgbClr val="373A3C"/>
                </a:solidFill>
                <a:effectLst/>
                <a:latin typeface="Alegreya Sans"/>
              </a:rPr>
              <a:t>. In verschillende </a:t>
            </a:r>
            <a:r>
              <a:rPr lang="nl-NL" sz="4000" b="0" i="0" dirty="0" err="1">
                <a:solidFill>
                  <a:srgbClr val="373A3C"/>
                </a:solidFill>
                <a:effectLst/>
                <a:latin typeface="Alegreya Sans"/>
              </a:rPr>
              <a:t>settings</a:t>
            </a:r>
            <a:r>
              <a:rPr lang="nl-NL" sz="4000" b="0" i="0" dirty="0">
                <a:solidFill>
                  <a:srgbClr val="373A3C"/>
                </a:solidFill>
                <a:effectLst/>
                <a:latin typeface="Alegreya Sans"/>
              </a:rPr>
              <a:t> wordt gepeild naar hoe ze rond gezondheidsthema’s werken, zoals voeding, beweging, lang stilzitten, roken, alcohol en drugs en mentaal welbevinden. Zo krijgen ook de organisaties zelf een zicht op wat goed loopt, en wat nog beter kan. </a:t>
            </a:r>
            <a:endParaRPr lang="nl-NL" sz="2800" b="0" i="0" dirty="0">
              <a:solidFill>
                <a:srgbClr val="333333"/>
              </a:solidFill>
              <a:effectLst/>
              <a:latin typeface="bryant"/>
            </a:endParaRPr>
          </a:p>
          <a:p>
            <a:pPr algn="l"/>
            <a:endParaRPr lang="nl-NL" sz="2800" b="0" i="0" dirty="0">
              <a:solidFill>
                <a:srgbClr val="333333"/>
              </a:solidFill>
              <a:effectLst/>
              <a:latin typeface="bryant"/>
            </a:endParaRPr>
          </a:p>
          <a:p>
            <a:pPr algn="l"/>
            <a:r>
              <a:rPr lang="nl-NL" sz="4000" b="0" i="0" dirty="0">
                <a:solidFill>
                  <a:srgbClr val="333333"/>
                </a:solidFill>
                <a:effectLst/>
                <a:latin typeface="FlandersArtSans-Regular"/>
                <a:sym typeface="Wingdings" panose="05000000000000000000" pitchFamily="2" charset="2"/>
              </a:rPr>
              <a:t> </a:t>
            </a:r>
            <a:r>
              <a:rPr lang="nl-NL" sz="2800" b="0" i="0" dirty="0">
                <a:solidFill>
                  <a:srgbClr val="333333"/>
                </a:solidFill>
                <a:effectLst/>
                <a:latin typeface="FlandersArtSans-Regular"/>
              </a:rPr>
              <a:t>Om de realisatie van deze gezondheidsdoelstelling te monitoren en te evalueren voorziet of zal het agentschap verschillende indicatoren voorzien. Een kwaliteitsindicator mondzorg is er nog niet.</a:t>
            </a:r>
            <a:endParaRPr lang="nl-NL" sz="1800" b="0" i="0" dirty="0">
              <a:solidFill>
                <a:srgbClr val="000000"/>
              </a:solidFill>
              <a:effectLst/>
              <a:latin typeface="Lucida Sans" panose="020B0602030504020204" pitchFamily="34" charset="0"/>
            </a:endParaRP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39</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068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Datum werd deze zomer gecommuniceerd</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Iedereen aanwezig? Aanwezigheidslijst afvinken.</a:t>
            </a:r>
          </a:p>
          <a:p>
            <a:pPr marL="0" lvl="0" indent="0" algn="l" rtl="0">
              <a:spcBef>
                <a:spcPts val="0"/>
              </a:spcBef>
              <a:spcAft>
                <a:spcPts val="0"/>
              </a:spcAft>
              <a:buNone/>
            </a:pPr>
            <a:endParaRPr lang="nl-BE" dirty="0"/>
          </a:p>
          <a:p>
            <a:pPr marL="0" lvl="0" indent="0" algn="l" rtl="0">
              <a:spcBef>
                <a:spcPts val="0"/>
              </a:spcBef>
              <a:spcAft>
                <a:spcPts val="0"/>
              </a:spcAft>
              <a:buNone/>
            </a:pPr>
            <a:endParaRPr lang="nl-BE" dirty="0"/>
          </a:p>
        </p:txBody>
      </p:sp>
      <p:sp>
        <p:nvSpPr>
          <p:cNvPr id="115" name="Google Shape;115;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4</a:t>
            </a:fld>
            <a:endParaRPr/>
          </a:p>
        </p:txBody>
      </p:sp>
    </p:spTree>
    <p:extLst>
      <p:ext uri="{BB962C8B-B14F-4D97-AF65-F5344CB8AC3E}">
        <p14:creationId xmlns:p14="http://schemas.microsoft.com/office/powerpoint/2010/main" val="934725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1C7074"/>
                </a:solidFill>
                <a:effectLst/>
                <a:latin typeface="FlandersArtSans-Regular"/>
                <a:hlinkClick r:id="rId3"/>
              </a:rPr>
              <a:t>Woonzorgdecreet van 15 februari 2019 (open in de Vlaamse codex)</a:t>
            </a:r>
            <a:endParaRPr lang="nl-NL" b="0" i="0" dirty="0">
              <a:solidFill>
                <a:srgbClr val="333333"/>
              </a:solidFill>
              <a:effectLst/>
              <a:latin typeface="FlandersArtSans-Regular"/>
            </a:endParaRPr>
          </a:p>
          <a:p>
            <a:pPr algn="l"/>
            <a:r>
              <a:rPr lang="nl-NL" b="0" i="0" dirty="0">
                <a:solidFill>
                  <a:srgbClr val="333333"/>
                </a:solidFill>
                <a:effectLst/>
                <a:latin typeface="FlandersArtSans-Regular"/>
              </a:rPr>
              <a:t>Dit decreet is een grondige actualisering van het woonzorgdecreet van 2009 en kwam tot stand in intense samenspraak met de sector. Het woonzorgdecreet heeft betrekking op de lokale dienstencentra, de diensten voor gezinszorg, de diensten voor oppashulp, de diensten voor thuisverpleging, de diensten maatschappelijk werk van het ziekenfonds, de diensten voor gastopvang, de centra voor </a:t>
            </a:r>
            <a:r>
              <a:rPr lang="nl-NL" b="0" i="0" dirty="0" err="1">
                <a:solidFill>
                  <a:srgbClr val="333333"/>
                </a:solidFill>
                <a:effectLst/>
                <a:latin typeface="FlandersArtSans-Regular"/>
              </a:rPr>
              <a:t>dagverzorging</a:t>
            </a:r>
            <a:r>
              <a:rPr lang="nl-NL" b="0" i="0" dirty="0">
                <a:solidFill>
                  <a:srgbClr val="333333"/>
                </a:solidFill>
                <a:effectLst/>
                <a:latin typeface="FlandersArtSans-Regular"/>
              </a:rPr>
              <a:t>, kortverblijf en herstelverblijf, de groepen van assistentiewoningen en de woonzorgcentra en verenigingen voor mantelzorgers en gebruikers.</a:t>
            </a:r>
          </a:p>
          <a:p>
            <a:pPr algn="l"/>
            <a:endParaRPr lang="nl-NL" b="0" i="0" dirty="0">
              <a:solidFill>
                <a:srgbClr val="333333"/>
              </a:solidFill>
              <a:effectLst/>
              <a:latin typeface="FlandersArtSans-Regular"/>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dirty="0">
                <a:effectLst/>
                <a:latin typeface="Calibri" panose="020F0502020204030204" pitchFamily="34" charset="0"/>
                <a:ea typeface="Calibri" panose="020F0502020204030204" pitchFamily="34" charset="0"/>
              </a:rPr>
              <a:t>De WZC krijgen tijd tot en met 31/12/2022 om te voldoen aan alle criteria die vermeld staan in dat woonzorgdecreet van 15/02/2019. Zo moeten WZC een vormingsbeleid voor hun personeel hebben, mond- en tandzorg beleid hebben, ook andere zaken zoals het hebben van een elektronisch zorgdossier, </a:t>
            </a:r>
            <a:r>
              <a:rPr lang="nl-BE" sz="1200" dirty="0" err="1">
                <a:effectLst/>
                <a:latin typeface="Calibri" panose="020F0502020204030204" pitchFamily="34" charset="0"/>
                <a:ea typeface="Calibri" panose="020F0502020204030204" pitchFamily="34" charset="0"/>
              </a:rPr>
              <a:t>etc</a:t>
            </a:r>
            <a:r>
              <a:rPr lang="nl-BE" sz="1200" dirty="0">
                <a:effectLst/>
                <a:latin typeface="Calibri" panose="020F0502020204030204" pitchFamily="34" charset="0"/>
                <a:ea typeface="Calibri" panose="020F0502020204030204" pitchFamily="34" charset="0"/>
              </a:rPr>
              <a:t>…..  De invoering ervan </a:t>
            </a:r>
            <a:r>
              <a:rPr lang="nl-BE" sz="1200">
                <a:effectLst/>
                <a:latin typeface="Calibri" panose="020F0502020204030204" pitchFamily="34" charset="0"/>
                <a:ea typeface="Calibri" panose="020F0502020204030204" pitchFamily="34" charset="0"/>
              </a:rPr>
              <a:t>is verplicht </a:t>
            </a:r>
            <a:r>
              <a:rPr lang="nl-BE" sz="1200" dirty="0">
                <a:effectLst/>
                <a:latin typeface="Calibri" panose="020F0502020204030204" pitchFamily="34" charset="0"/>
                <a:ea typeface="Calibri" panose="020F0502020204030204" pitchFamily="34" charset="0"/>
              </a:rPr>
              <a:t>vanaf januari 2023.</a:t>
            </a:r>
          </a:p>
          <a:p>
            <a:pPr algn="l"/>
            <a:r>
              <a:rPr lang="nl-NL" b="0" i="0" dirty="0">
                <a:solidFill>
                  <a:srgbClr val="373A3C"/>
                </a:solidFill>
                <a:effectLst/>
                <a:latin typeface="Alegreya Sans"/>
              </a:rPr>
              <a:t>Woonzorgcentra moeten ook tegen 1 januari 2023 een vormings-, trainings- en opleidingsbeleid voor hun personeel ontwikkelen om erkend te worden. Elk personeelslid (met uitzondering van het onderhouds- en keukenpersoneel) volgt over een periode van maximaal 2 jaar minstens 20 uren bijscholing. </a:t>
            </a:r>
          </a:p>
          <a:p>
            <a:pPr algn="l"/>
            <a:endParaRPr lang="nl-NL" b="0" i="0" dirty="0">
              <a:solidFill>
                <a:srgbClr val="333333"/>
              </a:solidFill>
              <a:effectLst/>
              <a:latin typeface="FlandersArtSans-Regular"/>
            </a:endParaRP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40</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7777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rtl="0" fontAlgn="base">
              <a:buFont typeface="Arial" panose="020B0604020202020204" pitchFamily="34" charset="0"/>
              <a:buChar char="•"/>
            </a:pPr>
            <a:endParaRPr lang="nl-NL" sz="1800" b="0" i="0" dirty="0">
              <a:solidFill>
                <a:srgbClr val="000000"/>
              </a:solidFill>
              <a:effectLst/>
              <a:latin typeface="Lucida Sans" panose="020B0602030504020204" pitchFamily="34" charset="0"/>
            </a:endParaRPr>
          </a:p>
          <a:p>
            <a:r>
              <a:rPr lang="nl-NL" dirty="0"/>
              <a:t>Op 30 maart 2021 werd het zesde Vlaams Intersectoraal Akkoord voor de </a:t>
            </a:r>
            <a:r>
              <a:rPr lang="nl-NL" dirty="0" err="1"/>
              <a:t>social</a:t>
            </a:r>
            <a:r>
              <a:rPr lang="nl-NL" dirty="0"/>
              <a:t>/- non profitsectoren (VIA6) waaronder de ouderensector gesloten. M</a:t>
            </a:r>
            <a:r>
              <a:rPr lang="nl-NL" b="0" i="0" dirty="0">
                <a:solidFill>
                  <a:srgbClr val="4D5156"/>
                </a:solidFill>
                <a:effectLst/>
                <a:latin typeface="arial" panose="020B0604020202020204" pitchFamily="34" charset="0"/>
              </a:rPr>
              <a:t>et </a:t>
            </a:r>
            <a:r>
              <a:rPr lang="nl-NL" b="1" i="0" dirty="0">
                <a:solidFill>
                  <a:srgbClr val="5F6368"/>
                </a:solidFill>
                <a:effectLst/>
                <a:latin typeface="arial" panose="020B0604020202020204" pitchFamily="34" charset="0"/>
              </a:rPr>
              <a:t>dit akkoord</a:t>
            </a:r>
            <a:r>
              <a:rPr lang="nl-NL" b="0" i="0" dirty="0">
                <a:solidFill>
                  <a:srgbClr val="4D5156"/>
                </a:solidFill>
                <a:effectLst/>
                <a:latin typeface="arial" panose="020B0604020202020204" pitchFamily="34" charset="0"/>
              </a:rPr>
              <a:t> wordt een belangrijke stap gezet om de lonen te verbeteren en meer personeel te kunnen inzetten </a:t>
            </a:r>
            <a:r>
              <a:rPr lang="nl-NL" dirty="0"/>
              <a:t>voor de periode 2021 tot 2025 </a:t>
            </a:r>
            <a:r>
              <a:rPr lang="nl-NL" b="0" i="0" dirty="0">
                <a:solidFill>
                  <a:srgbClr val="4D5156"/>
                </a:solidFill>
                <a:effectLst/>
                <a:latin typeface="arial" panose="020B0604020202020204" pitchFamily="34" charset="0"/>
              </a:rPr>
              <a:t>. </a:t>
            </a:r>
          </a:p>
          <a:p>
            <a:r>
              <a:rPr lang="nl-NL" b="0" i="0" dirty="0">
                <a:solidFill>
                  <a:srgbClr val="202124"/>
                </a:solidFill>
                <a:effectLst/>
                <a:latin typeface="arial" panose="020B0604020202020204" pitchFamily="34" charset="0"/>
              </a:rPr>
              <a:t>Het VIA 6 heeft als doel de arbeidsvoorwaarden te verbeteren. Zo zet men in op ‘meer handen’. De personeelsnorm wordt opgetrokken, meer specifiek ter ondersteuning van de zorg of reactivering van bewoners met een lichte zorgzwaarte, of beginstadium van dementie.  </a:t>
            </a:r>
          </a:p>
          <a:p>
            <a:r>
              <a:rPr lang="nl-NL" b="0" i="0" dirty="0">
                <a:solidFill>
                  <a:srgbClr val="202124"/>
                </a:solidFill>
                <a:effectLst/>
                <a:latin typeface="arial" panose="020B0604020202020204" pitchFamily="34" charset="0"/>
              </a:rPr>
              <a:t>Zo is het mogelijk dat het WZC hiervoor kan kiezen welk profiel ze in huis halen. De mondhygiënist staat ook in de lijst tussen ‘ reactiveringspersoneel’.</a:t>
            </a:r>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41</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9621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85800" lvl="1" indent="0">
              <a:buFont typeface="Courier New" panose="02070309020205020404" pitchFamily="49" charset="0"/>
              <a:buNone/>
            </a:pPr>
            <a:r>
              <a:rPr lang="nl-NL" b="0" i="0" u="sng" dirty="0">
                <a:solidFill>
                  <a:srgbClr val="00A3E2"/>
                </a:solidFill>
                <a:effectLst/>
                <a:latin typeface="bryant"/>
                <a:hlinkClick r:id="rId3"/>
              </a:rPr>
              <a:t>screeningsinstrument</a:t>
            </a:r>
            <a:r>
              <a:rPr lang="nl-NL" b="0" i="0" dirty="0">
                <a:solidFill>
                  <a:srgbClr val="333333"/>
                </a:solidFill>
                <a:effectLst/>
                <a:latin typeface="bryant"/>
              </a:rPr>
              <a:t> voor het meten van zorgbehoevendheid in België.</a:t>
            </a:r>
          </a:p>
          <a:p>
            <a:pPr marL="685800" lvl="1" indent="0">
              <a:buFont typeface="Courier New" panose="02070309020205020404" pitchFamily="49" charset="0"/>
              <a:buNone/>
            </a:pPr>
            <a:endParaRPr lang="nl-NL" b="0" i="0" dirty="0">
              <a:solidFill>
                <a:srgbClr val="333333"/>
              </a:solidFill>
              <a:effectLst/>
              <a:latin typeface="bryant"/>
            </a:endParaRPr>
          </a:p>
          <a:p>
            <a:pPr algn="l"/>
            <a:r>
              <a:rPr lang="nl-NL" b="0" i="0" dirty="0">
                <a:solidFill>
                  <a:srgbClr val="5E5E5E"/>
                </a:solidFill>
                <a:effectLst/>
                <a:latin typeface="FlandersArtSans-Regular"/>
              </a:rPr>
              <a:t>BelRAI instrumenten brengen op een gestructureerde en gestandaardiseerde manier de zorgnoden van kwetsbare personen in kaart met als doel:</a:t>
            </a:r>
          </a:p>
          <a:p>
            <a:pPr algn="l">
              <a:buFont typeface="+mj-lt"/>
              <a:buAutoNum type="arabicPeriod"/>
            </a:pPr>
            <a:r>
              <a:rPr lang="nl-NL" b="0" i="0" dirty="0">
                <a:solidFill>
                  <a:srgbClr val="5E5E5E"/>
                </a:solidFill>
                <a:effectLst/>
                <a:latin typeface="FlandersArtSans-Regular"/>
              </a:rPr>
              <a:t>kwalitatieve zorgplanning na te streven;</a:t>
            </a:r>
          </a:p>
          <a:p>
            <a:pPr algn="l">
              <a:buFont typeface="+mj-lt"/>
              <a:buAutoNum type="arabicPeriod"/>
            </a:pPr>
            <a:r>
              <a:rPr lang="nl-NL" b="0" i="0" dirty="0">
                <a:solidFill>
                  <a:srgbClr val="5E5E5E"/>
                </a:solidFill>
                <a:effectLst/>
                <a:latin typeface="FlandersArtSans-Regular"/>
              </a:rPr>
              <a:t>kwaliteitsmonitoring te realiseren.</a:t>
            </a:r>
          </a:p>
          <a:p>
            <a:pPr marL="228600" indent="0" algn="l">
              <a:buFont typeface="+mj-lt"/>
              <a:buNone/>
            </a:pPr>
            <a:endParaRPr lang="nl-NL" b="0" i="0" dirty="0">
              <a:solidFill>
                <a:srgbClr val="5E5E5E"/>
              </a:solidFill>
              <a:effectLst/>
              <a:latin typeface="FlandersArtSans-Regular"/>
            </a:endParaRPr>
          </a:p>
          <a:p>
            <a:pPr marL="228600" indent="0" algn="l">
              <a:buFont typeface="+mj-lt"/>
              <a:buNone/>
            </a:pPr>
            <a:r>
              <a:rPr lang="nl-NL" b="0" i="0" dirty="0">
                <a:solidFill>
                  <a:srgbClr val="5E5E5E"/>
                </a:solidFill>
                <a:effectLst/>
                <a:latin typeface="FlandersArtSans-Regular"/>
              </a:rPr>
              <a:t>Antwoorden op de BelRAI items worden ingevuld door het (multidisciplinair) zorgteam en zijn gebaseerd op informatie uit het zorgdossier, observaties van de persoon en gesprekken met de persoon, zijn naasten en zorgverleners.</a:t>
            </a:r>
          </a:p>
          <a:p>
            <a:pPr algn="l"/>
            <a:r>
              <a:rPr lang="nl-NL" b="0" i="0" dirty="0">
                <a:solidFill>
                  <a:srgbClr val="5E5E5E"/>
                </a:solidFill>
                <a:effectLst/>
                <a:latin typeface="FlandersArtSans-Regular"/>
              </a:rPr>
              <a:t>Er bestaan verschillende BelRAI instrumenten, die gebruikt kunnen worden in verschillende zorgsectoren. </a:t>
            </a:r>
          </a:p>
          <a:p>
            <a:pPr marL="685800" lvl="1" indent="0">
              <a:buFont typeface="Courier New" panose="02070309020205020404" pitchFamily="49" charset="0"/>
              <a:buNone/>
            </a:pPr>
            <a:endParaRPr lang="nl-NL" b="0" i="0" dirty="0">
              <a:solidFill>
                <a:srgbClr val="333333"/>
              </a:solidFill>
              <a:effectLst/>
              <a:latin typeface="bryant"/>
            </a:endParaRPr>
          </a:p>
          <a:p>
            <a:pPr marL="685800" lvl="1" indent="0">
              <a:buFont typeface="Courier New" panose="02070309020205020404" pitchFamily="49" charset="0"/>
              <a:buNone/>
            </a:pPr>
            <a:endParaRPr lang="nl-NL" b="0" i="0" dirty="0">
              <a:solidFill>
                <a:srgbClr val="333333"/>
              </a:solidFill>
              <a:effectLst/>
              <a:latin typeface="bryant"/>
            </a:endParaRPr>
          </a:p>
          <a:p>
            <a:pPr algn="l"/>
            <a:r>
              <a:rPr lang="nl-NL" b="0" i="0" dirty="0">
                <a:solidFill>
                  <a:srgbClr val="333333"/>
                </a:solidFill>
                <a:effectLst/>
                <a:latin typeface="bryant"/>
              </a:rPr>
              <a:t>In Vlaanderen worden de verschillende BelRAI instrumenten </a:t>
            </a:r>
            <a:r>
              <a:rPr lang="nl-NL" b="0" i="0" dirty="0" err="1">
                <a:solidFill>
                  <a:srgbClr val="333333"/>
                </a:solidFill>
                <a:effectLst/>
                <a:latin typeface="bryant"/>
              </a:rPr>
              <a:t>stapgewijs</a:t>
            </a:r>
            <a:r>
              <a:rPr lang="nl-NL" b="0" i="0" dirty="0">
                <a:solidFill>
                  <a:srgbClr val="333333"/>
                </a:solidFill>
                <a:effectLst/>
                <a:latin typeface="bryant"/>
              </a:rPr>
              <a:t> geïmplementeerd. </a:t>
            </a:r>
          </a:p>
          <a:p>
            <a:pPr marL="685800" lvl="1" indent="0">
              <a:buFont typeface="Courier New" panose="02070309020205020404" pitchFamily="49" charset="0"/>
              <a:buNone/>
            </a:pPr>
            <a:endParaRPr lang="nl-NL" sz="1200" b="0" i="0" dirty="0">
              <a:solidFill>
                <a:srgbClr val="333333"/>
              </a:solidFill>
              <a:effectLst/>
              <a:latin typeface="bryant"/>
              <a:sym typeface="Wingdings" panose="05000000000000000000" pitchFamily="2" charset="2"/>
            </a:endParaRPr>
          </a:p>
          <a:p>
            <a:pPr marL="685800" lvl="1" indent="0">
              <a:buFont typeface="Courier New" panose="02070309020205020404" pitchFamily="49" charset="0"/>
              <a:buNone/>
            </a:pPr>
            <a:r>
              <a:rPr lang="nl-BE" sz="1200" b="0" dirty="0" err="1">
                <a:sym typeface="Wingdings" panose="05000000000000000000" pitchFamily="2" charset="2"/>
              </a:rPr>
              <a:t>CAP’s</a:t>
            </a:r>
            <a:r>
              <a:rPr lang="nl-BE" sz="1200" b="0" dirty="0">
                <a:sym typeface="Wingdings" panose="05000000000000000000" pitchFamily="2" charset="2"/>
              </a:rPr>
              <a:t> : </a:t>
            </a:r>
            <a:r>
              <a:rPr lang="nl-BE" sz="1200" b="0" dirty="0" err="1">
                <a:sym typeface="Wingdings" panose="05000000000000000000" pitchFamily="2" charset="2"/>
              </a:rPr>
              <a:t>clinical</a:t>
            </a:r>
            <a:r>
              <a:rPr lang="nl-BE" sz="1200" b="0" dirty="0">
                <a:sym typeface="Wingdings" panose="05000000000000000000" pitchFamily="2" charset="2"/>
              </a:rPr>
              <a:t> </a:t>
            </a:r>
            <a:r>
              <a:rPr lang="nl-BE" sz="1200" b="0" dirty="0" err="1">
                <a:sym typeface="Wingdings" panose="05000000000000000000" pitchFamily="2" charset="2"/>
              </a:rPr>
              <a:t>assesments</a:t>
            </a:r>
            <a:r>
              <a:rPr lang="nl-BE" sz="1200" b="0" dirty="0">
                <a:sym typeface="Wingdings" panose="05000000000000000000" pitchFamily="2" charset="2"/>
              </a:rPr>
              <a:t> protocol. Bij item die onvoldoende </a:t>
            </a:r>
            <a:r>
              <a:rPr lang="nl-BE" sz="1200" b="0" dirty="0" err="1">
                <a:sym typeface="Wingdings" panose="05000000000000000000" pitchFamily="2" charset="2"/>
              </a:rPr>
              <a:t>scoret</a:t>
            </a:r>
            <a:r>
              <a:rPr lang="nl-BE" sz="1200" b="0" dirty="0">
                <a:sym typeface="Wingdings" panose="05000000000000000000" pitchFamily="2" charset="2"/>
              </a:rPr>
              <a:t>, gaat er een alarm af.</a:t>
            </a:r>
          </a:p>
          <a:p>
            <a:pPr lvl="1">
              <a:buFont typeface="Courier New" panose="02070309020205020404" pitchFamily="49" charset="0"/>
              <a:buChar char="o"/>
            </a:pPr>
            <a:endParaRPr lang="nl-BE" sz="1200" b="0" dirty="0">
              <a:sym typeface="Wingdings" panose="05000000000000000000" pitchFamily="2" charset="2"/>
            </a:endParaRP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42</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1528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Andere delen: cognitie, incontinentie,…</a:t>
            </a:r>
          </a:p>
          <a:p>
            <a:endParaRPr lang="nl-BE" dirty="0"/>
          </a:p>
          <a:p>
            <a:r>
              <a:rPr lang="nl-BE" dirty="0"/>
              <a:t>Bv. geen item over de tong</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43</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7414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44</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55887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74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r>
              <a:rPr lang="nl-BE" dirty="0"/>
              <a:t>Eerste 3 vragen bevragen , andere vragen observeren (</a:t>
            </a:r>
            <a:r>
              <a:rPr lang="nl-BE" dirty="0" err="1"/>
              <a:t>adhv</a:t>
            </a:r>
            <a:r>
              <a:rPr lang="nl-BE" dirty="0"/>
              <a:t> van foto’s) + kennisclips! </a:t>
            </a:r>
          </a:p>
          <a:p>
            <a:endParaRPr lang="nl-BE" dirty="0"/>
          </a:p>
          <a:p>
            <a:r>
              <a:rPr lang="nl-BE" dirty="0"/>
              <a:t>4-5: CAP mondhygiëne</a:t>
            </a:r>
          </a:p>
          <a:p>
            <a:r>
              <a:rPr lang="nl-BE" dirty="0"/>
              <a:t>1-3 </a:t>
            </a:r>
            <a:r>
              <a:rPr lang="nl-BE" dirty="0">
                <a:sym typeface="Wingdings" panose="05000000000000000000" pitchFamily="2" charset="2"/>
              </a:rPr>
              <a:t> 6-9: CAP tandarts</a:t>
            </a: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46</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6835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718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48</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384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dirty="0"/>
              <a:t>Deelnemende WZC krijgen een opleiding</a:t>
            </a:r>
            <a:endParaRPr lang="en-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49</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506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100" b="0" dirty="0"/>
              <a:t>We willen jullie een teken van appreciatie geven! Terug een bewogen jaar geweest. Bewoners maar ook zorgpersoneel van de WZC werden als eerste werden gevaccineerd heeft ervoor gezorgd dat het project kon herstarten. We hebben gezien dat jullie zijn in staat om de WZC te helpen ondersteunen in de heractivering van trajecten waar mogelijk. Jullie hebben zich flexibel opgesteld! Waarvoor dank!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NL" sz="1100" b="0" dirty="0"/>
          </a:p>
          <a:p>
            <a:r>
              <a:rPr lang="nl-BE" sz="1100" dirty="0"/>
              <a:t>We een update geven over het project. Hierbij zullen we ook bevragen wat goed loopt, waar loopt het nog niet optimaal en waarom, en bespreken hoe kunnen we drempels kunnen verhelpen. We geven ook een overzicht van welke nieuwe materialen er zijn opgesteld en vragen aan jullie wat jullie nog nodig hebben. </a:t>
            </a:r>
          </a:p>
          <a:p>
            <a:endParaRPr lang="nl-BE" sz="1100" dirty="0"/>
          </a:p>
          <a:p>
            <a:endParaRPr lang="nl-BE" sz="1100" dirty="0"/>
          </a:p>
          <a:p>
            <a:r>
              <a:rPr lang="nl-BE" sz="1100" dirty="0"/>
              <a:t>Het doel van deze intervisie is informeren, leren van elkaar en om jullie te sterken in jullie coachingsvaardigheden. Dat was ook de grootste nood die jullie aangaven tijdens die laatste intervisie sessie online vorige jaar.</a:t>
            </a:r>
          </a:p>
          <a:p>
            <a:endParaRPr lang="nl-BE" sz="1100" dirty="0"/>
          </a:p>
          <a:p>
            <a:endParaRPr lang="nl-BE" sz="1100"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3000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Mondzorglijn: niveau WZC</a:t>
            </a:r>
          </a:p>
          <a:p>
            <a:pPr>
              <a:buFont typeface="Symbol" panose="05050102010706020507" pitchFamily="18" charset="2"/>
              <a:buChar char="Þ"/>
            </a:pPr>
            <a:r>
              <a:rPr lang="nl-BE" dirty="0"/>
              <a:t> Implementatie mondzorgbeleid</a:t>
            </a:r>
          </a:p>
          <a:p>
            <a:pPr marL="0" indent="0">
              <a:buNone/>
            </a:pPr>
            <a:endParaRPr lang="nl-BE" dirty="0"/>
          </a:p>
          <a:p>
            <a:r>
              <a:rPr lang="nl-BE" dirty="0"/>
              <a:t>Vernieuwde mondsectie BelRAI: niveau individu</a:t>
            </a:r>
          </a:p>
          <a:p>
            <a:pPr>
              <a:buFont typeface="Symbol" panose="05050102010706020507" pitchFamily="18" charset="2"/>
              <a:buChar char="Þ"/>
            </a:pPr>
            <a:r>
              <a:rPr lang="nl-BE" dirty="0"/>
              <a:t> Regelmatige beoordelingen, </a:t>
            </a:r>
            <a:r>
              <a:rPr lang="nl-BE" dirty="0" err="1"/>
              <a:t>CAP’s</a:t>
            </a:r>
            <a:r>
              <a:rPr lang="nl-BE" dirty="0"/>
              <a:t>, richtlijnen</a:t>
            </a:r>
          </a:p>
          <a:p>
            <a:pPr>
              <a:buFont typeface="Symbol" panose="05050102010706020507" pitchFamily="18" charset="2"/>
              <a:buChar char="Þ"/>
            </a:pPr>
            <a:endParaRPr lang="nl-BE" dirty="0"/>
          </a:p>
          <a:p>
            <a:pPr>
              <a:buFont typeface="Symbol" panose="05050102010706020507" pitchFamily="18" charset="2"/>
              <a:buChar char="Þ"/>
            </a:pPr>
            <a:r>
              <a:rPr lang="nl-BE" b="1" dirty="0"/>
              <a:t> Aanvullend!</a:t>
            </a: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50</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018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51</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9491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52</a:t>
            </a:fld>
            <a:endParaRPr/>
          </a:p>
        </p:txBody>
      </p:sp>
    </p:spTree>
    <p:extLst>
      <p:ext uri="{BB962C8B-B14F-4D97-AF65-F5344CB8AC3E}">
        <p14:creationId xmlns:p14="http://schemas.microsoft.com/office/powerpoint/2010/main" val="4257528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Matrix: vooral belangrijk om te weten wat je rol hierin kan zijn, dat we daar eens kijken hoe je als PB het </a:t>
            </a:r>
            <a:r>
              <a:rPr lang="nl-BE" dirty="0" err="1"/>
              <a:t>mz</a:t>
            </a:r>
            <a:r>
              <a:rPr lang="nl-BE" dirty="0"/>
              <a:t> team kan ondersteunen</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53</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7301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20000"/>
              </a:lnSpc>
              <a:spcAft>
                <a:spcPts val="1000"/>
              </a:spcAft>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Voor het implementeren van een kwaliteitsvol mondzorgbeleid is het belangrijk om impact te hebben op verschillende determinanten van gezond mondzorggedrag en omgeving. De gezondheidsmatrix helpt je om hierop </a:t>
            </a:r>
            <a:r>
              <a:rPr lang="nl-BE" sz="1800" b="1" dirty="0">
                <a:effectLst/>
                <a:latin typeface="Bryant Pro Regular" panose="020B0503040000020003" pitchFamily="34" charset="0"/>
                <a:ea typeface="Calibri" panose="020F0502020204030204" pitchFamily="34" charset="0"/>
                <a:cs typeface="Times New Roman" panose="02020603050405020304" pitchFamily="18" charset="0"/>
              </a:rPr>
              <a:t>in te spelen via een afgewogen mix van strategieën op verschillende niveaus</a:t>
            </a: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 </a:t>
            </a:r>
          </a:p>
          <a:p>
            <a:pPr algn="just">
              <a:lnSpc>
                <a:spcPct val="120000"/>
              </a:lnSpc>
              <a:spcAft>
                <a:spcPts val="1000"/>
              </a:spcAft>
            </a:pPr>
            <a:endParaRPr lang="nl-BE" sz="1800" dirty="0">
              <a:effectLst/>
              <a:latin typeface="Bryant Pro Regular" panose="020B0503040000020003" pitchFamily="34" charset="0"/>
              <a:ea typeface="Calibri" panose="020F0502020204030204" pitchFamily="34" charset="0"/>
              <a:cs typeface="Times New Roman" panose="02020603050405020304" pitchFamily="18" charset="0"/>
            </a:endParaRPr>
          </a:p>
          <a:p>
            <a:pPr algn="just">
              <a:lnSpc>
                <a:spcPct val="120000"/>
              </a:lnSpc>
              <a:spcAft>
                <a:spcPts val="1000"/>
              </a:spcAft>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Tijdens stap 2 gebruiken we de gezondheidsmatrix om de huidige werking te evalueren. Strategieën die op dit moment gebruikt worden in de organisatie worden ingevuld in de matrix. Op basis hiervan kunnen belangrijke leemtes en tekortkomingen worden nagegaan. </a:t>
            </a:r>
          </a:p>
          <a:p>
            <a:pPr algn="just">
              <a:lnSpc>
                <a:spcPct val="120000"/>
              </a:lnSpc>
              <a:spcAft>
                <a:spcPts val="1000"/>
              </a:spcAft>
            </a:pPr>
            <a:endParaRPr lang="nl-BE" sz="1800" dirty="0">
              <a:effectLst/>
              <a:latin typeface="Bryant Pro Regular" panose="020B0503040000020003" pitchFamily="34" charset="0"/>
              <a:ea typeface="Calibri" panose="020F0502020204030204" pitchFamily="34" charset="0"/>
              <a:cs typeface="Times New Roman" panose="02020603050405020304" pitchFamily="18" charset="0"/>
            </a:endParaRPr>
          </a:p>
          <a:p>
            <a:pPr algn="just">
              <a:lnSpc>
                <a:spcPct val="120000"/>
              </a:lnSpc>
              <a:spcAft>
                <a:spcPts val="1000"/>
              </a:spcAft>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In stap 4 gebruiken we deze gezondheidsmatrix opnieuw. Maar nu om aan de hand van de opgestelde doelen acties uit te werken in elk van de hokjes in de matrix. Op deze manier wordt er via alle strategieën gewerkt aan een kwalitatief mondzorgbeleid en wordt de gezondheidswinst sterker. </a:t>
            </a:r>
          </a:p>
          <a:p>
            <a:endParaRPr lang="nl-BE" dirty="0"/>
          </a:p>
          <a:p>
            <a:r>
              <a:rPr lang="nl-BE" dirty="0">
                <a:sym typeface="Wingdings" panose="05000000000000000000" pitchFamily="2" charset="2"/>
              </a:rPr>
              <a:t> Oefenen met 2 voorbeelden! </a:t>
            </a:r>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54</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6752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b="1" u="sng" dirty="0">
                <a:effectLst/>
                <a:latin typeface="Bryant Pro Regular" panose="020B0503040000020003" pitchFamily="34" charset="0"/>
                <a:ea typeface="Calibri" panose="020F0502020204030204" pitchFamily="34" charset="0"/>
                <a:cs typeface="Times New Roman" panose="02020603050405020304" pitchFamily="18" charset="0"/>
              </a:rPr>
              <a:t>2 belangrijke zaken die in stap 2 en stap 6 terug komen om verandering te kunnen nagaan: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*verschillende indicatoren worden bijgehouden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*kennis en attitude bij zorgverleners worden gemeten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800" dirty="0">
              <a:effectLst/>
              <a:latin typeface="Bryant Pro Regular" panose="020B0503040000020003"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INDICATOREN ADHV EVALUATIEFORMULIER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Doorheen het project de Mondzorglijn worden verschillende indicatoren bijgehouden. Via het </a:t>
            </a:r>
            <a:r>
              <a:rPr lang="nl-BE" sz="1800" b="0" dirty="0">
                <a:effectLst/>
                <a:latin typeface="Bryant Pro Regular" panose="020B0503040000020003" pitchFamily="34" charset="0"/>
                <a:ea typeface="Calibri" panose="020F0502020204030204" pitchFamily="34" charset="0"/>
                <a:cs typeface="Times New Roman" panose="02020603050405020304" pitchFamily="18" charset="0"/>
              </a:rPr>
              <a:t>evaluatieformulier</a:t>
            </a: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 heeft het WZC op het einde van een project een duidelijk overzicht van de verandering op deze indicatoren.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Het bijhouden van deze informatie is de taak van de mondzorgcoördinator.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800" dirty="0">
              <a:effectLst/>
              <a:latin typeface="Bryant Pro Regular" panose="020B0503040000020003"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2800" b="0" i="0" dirty="0">
                <a:solidFill>
                  <a:srgbClr val="333333"/>
                </a:solidFill>
                <a:effectLst/>
                <a:latin typeface="bryant"/>
              </a:rPr>
              <a:t>METING KENNIS EN ATTITUDE ZORPERSONEEL ADHV VRAGENLIJST ONLINE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2800" b="0" i="0" dirty="0">
                <a:solidFill>
                  <a:srgbClr val="333333"/>
                </a:solidFill>
                <a:effectLst/>
                <a:latin typeface="bryant"/>
              </a:rPr>
              <a:t>Gezonde Mond voorziet deze online bevraging bij de start van het project, en ook 1 of 2 jaar werking. Zo kan men nagaan of de indicatoren 'kennis, de vaardigheden en de attitude' tegenover mondzorg bij de zorgverleners positief evolueren naarmate het nieuwe mondzorgbeleid geïmplementeerd wordt. De data wordt </a:t>
            </a:r>
            <a:r>
              <a:rPr lang="nl-NL" sz="2800" b="0" i="0" dirty="0" err="1">
                <a:solidFill>
                  <a:srgbClr val="333333"/>
                </a:solidFill>
                <a:effectLst/>
                <a:latin typeface="bryant"/>
              </a:rPr>
              <a:t>geannalyseerd</a:t>
            </a:r>
            <a:r>
              <a:rPr lang="nl-NL" sz="2800" b="0" i="0" dirty="0">
                <a:solidFill>
                  <a:srgbClr val="333333"/>
                </a:solidFill>
                <a:effectLst/>
                <a:latin typeface="bryant"/>
              </a:rPr>
              <a:t> door Gezonde Mond. De anonieme resultaten kunnen worden gerapporteerd in de vorm van een rapportje indien voldoende respondenten per WZC (&gt; 20 respondenten). Uit dit rapport kan blijken waaraan nog verder kan gewerkt worden.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NL" sz="2800" b="0" i="0" dirty="0">
              <a:solidFill>
                <a:srgbClr val="333333"/>
              </a:solidFill>
              <a:effectLst/>
              <a:latin typeface="bryant"/>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2800" b="0" i="0" dirty="0">
                <a:solidFill>
                  <a:srgbClr val="333333"/>
                </a:solidFill>
                <a:effectLst/>
                <a:latin typeface="bryant"/>
                <a:ea typeface="Calibri" panose="020F0502020204030204" pitchFamily="34" charset="0"/>
                <a:cs typeface="Times New Roman" panose="02020603050405020304" pitchFamily="18" charset="0"/>
              </a:rPr>
              <a:t>Nieuw: QR-code (omdat we zagen dat het niet evident is om de vragenlijst per mail door te sturen)</a:t>
            </a:r>
            <a:endParaRPr lang="nl-BE" sz="1800" dirty="0">
              <a:effectLst/>
              <a:latin typeface="Bryant Pro Regular" panose="020B0503040000020003"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55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8705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b="1" u="sng" dirty="0">
                <a:effectLst/>
                <a:latin typeface="Bryant Pro Regular" panose="020B0503040000020003" pitchFamily="34" charset="0"/>
                <a:ea typeface="Calibri" panose="020F0502020204030204" pitchFamily="34" charset="0"/>
                <a:cs typeface="Times New Roman" panose="02020603050405020304" pitchFamily="18" charset="0"/>
              </a:rPr>
              <a:t>2 belangrijke zaken die in stap 2 en stap 6 terug komen om verandering te kunnen nagaan: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*verschillende indicatoren worden bijgehouden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*kennis en attitude bij zorgverleners worden gemeten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800" dirty="0">
              <a:effectLst/>
              <a:latin typeface="Bryant Pro Regular" panose="020B0503040000020003"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INDICATOREN ADHV EVALUATIEFORMULIER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Doorheen het project de Mondzorglijn worden verschillende indicatoren bijgehouden. Via het </a:t>
            </a:r>
            <a:r>
              <a:rPr lang="nl-BE" sz="1800" b="0" dirty="0">
                <a:effectLst/>
                <a:latin typeface="Bryant Pro Regular" panose="020B0503040000020003" pitchFamily="34" charset="0"/>
                <a:ea typeface="Calibri" panose="020F0502020204030204" pitchFamily="34" charset="0"/>
                <a:cs typeface="Times New Roman" panose="02020603050405020304" pitchFamily="18" charset="0"/>
              </a:rPr>
              <a:t>evaluatieformulier</a:t>
            </a: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 heeft het WZC op het einde van een project een duidelijk overzicht van de verandering op deze indicatoren.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800" dirty="0">
                <a:effectLst/>
                <a:latin typeface="Bryant Pro Regular" panose="020B0503040000020003" pitchFamily="34" charset="0"/>
                <a:ea typeface="Calibri" panose="020F0502020204030204" pitchFamily="34" charset="0"/>
                <a:cs typeface="Times New Roman" panose="02020603050405020304" pitchFamily="18" charset="0"/>
              </a:rPr>
              <a:t>Het bijhouden van deze informatie is de taak van de mondzorgcoördinator.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800" dirty="0">
              <a:effectLst/>
              <a:latin typeface="Bryant Pro Regular" panose="020B0503040000020003"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2800" b="0" i="0" dirty="0">
                <a:solidFill>
                  <a:srgbClr val="333333"/>
                </a:solidFill>
                <a:effectLst/>
                <a:latin typeface="bryant"/>
              </a:rPr>
              <a:t>METING KENNIS EN ATTITUDE ZORPERSONEEL ADHV VRAGENLIJST ONLINE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2800" b="0" i="0" dirty="0">
                <a:solidFill>
                  <a:srgbClr val="333333"/>
                </a:solidFill>
                <a:effectLst/>
                <a:latin typeface="bryant"/>
              </a:rPr>
              <a:t>Gezonde Mond voorziet deze online bevraging bij de start van het project, en ook 1 of 2 jaar werking. Zo kan men nagaan of de indicatoren 'kennis, de vaardigheden en de attitude' tegenover mondzorg bij de zorgverleners positief evolueren naarmate het nieuwe mondzorgbeleid geïmplementeerd wordt. De data wordt geanalyseerd door Gezonde Mond. De anonieme resultaten kunnen worden gerapporteerd in de vorm van een rapportje indien voldoende respondenten per WZC (&gt; 20 respondenten). Uit dit rapport kan blijken waaraan nog verder kan gewerkt worden.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NL" sz="2800" b="0" i="0" dirty="0">
              <a:solidFill>
                <a:srgbClr val="333333"/>
              </a:solidFill>
              <a:effectLst/>
              <a:latin typeface="bryant"/>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2800" b="0" i="0" dirty="0">
                <a:solidFill>
                  <a:srgbClr val="333333"/>
                </a:solidFill>
                <a:effectLst/>
                <a:latin typeface="bryant"/>
                <a:ea typeface="Calibri" panose="020F0502020204030204" pitchFamily="34" charset="0"/>
                <a:cs typeface="Times New Roman" panose="02020603050405020304" pitchFamily="18" charset="0"/>
              </a:rPr>
              <a:t>Nieuw: QR-code (omdat we zagen dat het niet evident is om de vragenlijst per mail door te sturen)</a:t>
            </a:r>
            <a:endParaRPr lang="nl-BE" sz="1800" dirty="0">
              <a:effectLst/>
              <a:latin typeface="Bryant Pro Regular" panose="020B0503040000020003"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56</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89981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 name="Google Shape;181;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61</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773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Courier New" panose="02070309020205020404" pitchFamily="49" charset="0"/>
              <a:buNone/>
            </a:pPr>
            <a:r>
              <a:rPr lang="nl-BE" sz="1800" dirty="0">
                <a:effectLst/>
                <a:latin typeface="Calibri" panose="020F0502020204030204" pitchFamily="34" charset="0"/>
                <a:ea typeface="Calibri" panose="020F0502020204030204" pitchFamily="34" charset="0"/>
              </a:rPr>
              <a:t>4 G’s toelichten vooral om </a:t>
            </a:r>
            <a:r>
              <a:rPr lang="nl-BE" sz="1800" dirty="0" err="1">
                <a:effectLst/>
                <a:latin typeface="Calibri" panose="020F0502020204030204" pitchFamily="34" charset="0"/>
                <a:ea typeface="Calibri" panose="020F0502020204030204" pitchFamily="34" charset="0"/>
              </a:rPr>
              <a:t>PBs</a:t>
            </a:r>
            <a:r>
              <a:rPr lang="nl-BE" sz="1800" dirty="0">
                <a:effectLst/>
                <a:latin typeface="Calibri" panose="020F0502020204030204" pitchFamily="34" charset="0"/>
                <a:ea typeface="Calibri" panose="020F0502020204030204" pitchFamily="34" charset="0"/>
              </a:rPr>
              <a:t> handvaten mee te geven +</a:t>
            </a:r>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67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306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sz="1100" b="0" dirty="0"/>
              <a:t>Stand van zaken: ik ga hier even door, ik geef een aantal cijfers mee, stel gerust vragen</a:t>
            </a:r>
            <a:endParaRPr sz="1100" b="0" dirty="0"/>
          </a:p>
        </p:txBody>
      </p:sp>
      <p:sp>
        <p:nvSpPr>
          <p:cNvPr id="98" name="Google Shape;98;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68</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51687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69</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8892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70</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02646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71</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1960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72</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19142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73</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37981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74</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409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89507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25586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dirty="0"/>
              <a:t>Vragenlijst van GL: We gebruiken dit moment van intervisie graag om jullie een aantal vragen te stellen over de organisatie en ondersteuning van het project. Zo blijven we op de hoogte van jullie noden en kunnen we bijsturen waar nodig. Het invullen van de vragenlijst duurt ongeveer 15 min.</a:t>
            </a:r>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78</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5519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dirty="0"/>
              <a:t>Vorige intervisie was het doel om jullie te ondersteunen in de heropstart na corona, we hebben toen de impact van corona ook bevraagd en een aantal tips gegeven hoe je heropstartgesprekken kan aanvangen. We geven het graag mee omdat we merkten dat jullie daar heel wat aan hadden. </a:t>
            </a:r>
            <a:endParaRPr lang="nl-BE" sz="1200"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200"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200"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89194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r>
              <a:rPr lang="nl-BE" sz="1200" b="0" i="0" u="none" strike="noStrike" cap="none" dirty="0">
                <a:solidFill>
                  <a:schemeClr val="dk1"/>
                </a:solidFill>
                <a:effectLst/>
                <a:latin typeface="Calibri"/>
                <a:ea typeface="Calibri"/>
                <a:cs typeface="Calibri"/>
                <a:sym typeface="Calibri"/>
              </a:rPr>
              <a:t> </a:t>
            </a:r>
          </a:p>
          <a:p>
            <a:pPr marL="0" lvl="0" indent="0" algn="l" rtl="0">
              <a:spcBef>
                <a:spcPts val="0"/>
              </a:spcBef>
              <a:spcAft>
                <a:spcPts val="0"/>
              </a:spcAft>
              <a:buNone/>
            </a:pPr>
            <a:endParaRPr dirty="0"/>
          </a:p>
        </p:txBody>
      </p:sp>
      <p:sp>
        <p:nvSpPr>
          <p:cNvPr id="219" name="Google Shape;219;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100" dirty="0"/>
          </a:p>
          <a:p>
            <a:r>
              <a:rPr lang="nl-BE" sz="1100" dirty="0"/>
              <a:t>We geven dit graag nog eens mee omdat dit </a:t>
            </a:r>
            <a:r>
              <a:rPr lang="nl-BE" sz="1100" b="1" dirty="0"/>
              <a:t>ook interessant is om deze puntjes regelmatig te bevragen </a:t>
            </a:r>
            <a:r>
              <a:rPr lang="nl-BE" sz="1100" b="1" dirty="0" err="1"/>
              <a:t>ookal</a:t>
            </a:r>
            <a:r>
              <a:rPr lang="nl-BE" sz="1100" b="1" dirty="0"/>
              <a:t> ben je al tijdje heropgestart</a:t>
            </a:r>
            <a:r>
              <a:rPr lang="nl-BE" sz="1100" dirty="0"/>
              <a:t> en heb je al lang een heropstartgesprek achter de rug.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100" dirty="0"/>
              <a:t>Eigenlijk is het goed om deze puntjes altijd te bevragen om te weten hoe ze omgaan met mondzorg met oog op de implementatie en verankering.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1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100" dirty="0"/>
              <a:t>De ervaringen die jullie hebben met de impact van corona op jullie </a:t>
            </a:r>
            <a:r>
              <a:rPr lang="nl-BE" sz="1100" dirty="0" err="1"/>
              <a:t>trajcten</a:t>
            </a:r>
            <a:r>
              <a:rPr lang="nl-BE" sz="1100" dirty="0"/>
              <a:t> zullen we uitvoerig bespreken tijdens de brainstorm sessie waarbij we jullie gaan opdelen in 2 break out rooms.</a:t>
            </a:r>
          </a:p>
          <a:p>
            <a:endParaRPr lang="nl-BE" sz="1100"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8</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9205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r>
              <a:rPr lang="nl-BE" dirty="0"/>
              <a:t>Los van de vertraging omwille van corona is het belangrijk om deze zaken te bevragen van zodra je ter plaatse bent en een stand van zaken wilt opvragen en wilt weten hoe het daar gaat. </a:t>
            </a:r>
          </a:p>
          <a:p>
            <a:endParaRPr lang="nl-BE" dirty="0"/>
          </a:p>
          <a:p>
            <a:r>
              <a:rPr lang="nl-BE" dirty="0"/>
              <a:t>HEEL BELANGRIJK: plannen agenda! Mee zijn met agenda van het WZC, want zij plannen mogelijks ook al andere zaken een half jaar op voorhand in nu er zoveel zaken uitgesteld werden!!!!</a:t>
            </a:r>
          </a:p>
          <a:p>
            <a:endParaRPr lang="nl-BE" dirty="0"/>
          </a:p>
          <a:p>
            <a:r>
              <a:rPr lang="nl-BE" dirty="0"/>
              <a:t>Tip van één van de </a:t>
            </a:r>
            <a:r>
              <a:rPr lang="nl-BE" dirty="0" err="1"/>
              <a:t>PBs</a:t>
            </a:r>
            <a:r>
              <a:rPr lang="nl-BE" dirty="0"/>
              <a:t>: ga nog niet naar huis vooraleer jullie de volgende overlegmomenten hebben vastgelegd of rondt de afspraak in het WZC af met het vastleggen van volgende data.</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9</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3456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dk2"/>
        </a:solidFill>
        <a:effectLst/>
      </p:bgPr>
    </p:bg>
    <p:spTree>
      <p:nvGrpSpPr>
        <p:cNvPr id="1" name="Shape 17"/>
        <p:cNvGrpSpPr/>
        <p:nvPr/>
      </p:nvGrpSpPr>
      <p:grpSpPr>
        <a:xfrm>
          <a:off x="0" y="0"/>
          <a:ext cx="0" cy="0"/>
          <a:chOff x="0" y="0"/>
          <a:chExt cx="0" cy="0"/>
        </a:xfrm>
      </p:grpSpPr>
      <p:pic>
        <p:nvPicPr>
          <p:cNvPr id="18" name="Google Shape;18;p2"/>
          <p:cNvPicPr preferRelativeResize="0"/>
          <p:nvPr/>
        </p:nvPicPr>
        <p:blipFill rotWithShape="1">
          <a:blip r:embed="rId2">
            <a:alphaModFix/>
          </a:blip>
          <a:srcRect l="29457" t="32673" r="29527" b="26570"/>
          <a:stretch/>
        </p:blipFill>
        <p:spPr>
          <a:xfrm>
            <a:off x="4029740" y="2307266"/>
            <a:ext cx="4125432" cy="256244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End">
  <p:cSld name="End">
    <p:bg>
      <p:bgPr>
        <a:solidFill>
          <a:schemeClr val="lt1"/>
        </a:solidFill>
        <a:effectLst/>
      </p:bgPr>
    </p:bg>
    <p:spTree>
      <p:nvGrpSpPr>
        <p:cNvPr id="1" name="Shape 80"/>
        <p:cNvGrpSpPr/>
        <p:nvPr/>
      </p:nvGrpSpPr>
      <p:grpSpPr>
        <a:xfrm>
          <a:off x="0" y="0"/>
          <a:ext cx="0" cy="0"/>
          <a:chOff x="0" y="0"/>
          <a:chExt cx="0" cy="0"/>
        </a:xfrm>
      </p:grpSpPr>
      <p:pic>
        <p:nvPicPr>
          <p:cNvPr id="81" name="Google Shape;81;p13"/>
          <p:cNvPicPr preferRelativeResize="0"/>
          <p:nvPr/>
        </p:nvPicPr>
        <p:blipFill rotWithShape="1">
          <a:blip r:embed="rId2">
            <a:alphaModFix/>
          </a:blip>
          <a:srcRect/>
          <a:stretch/>
        </p:blipFill>
        <p:spPr>
          <a:xfrm>
            <a:off x="1066800" y="252984"/>
            <a:ext cx="10058400" cy="628725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9900000" cy="1224000"/>
          </a:xfrm>
        </p:spPr>
        <p:txBody>
          <a:bodyPr/>
          <a:lstStyle/>
          <a:p>
            <a:r>
              <a:rPr lang="nl-NL"/>
              <a:t>Klik om de stijl te bewerken</a:t>
            </a:r>
            <a:endParaRPr lang="en-US" dirty="0"/>
          </a:p>
        </p:txBody>
      </p:sp>
      <p:sp>
        <p:nvSpPr>
          <p:cNvPr id="3" name="Content Placeholder 2"/>
          <p:cNvSpPr>
            <a:spLocks noGrp="1"/>
          </p:cNvSpPr>
          <p:nvPr>
            <p:ph idx="1"/>
          </p:nvPr>
        </p:nvSpPr>
        <p:spPr>
          <a:xfrm>
            <a:off x="838199" y="2266950"/>
            <a:ext cx="9900000" cy="3946920"/>
          </a:xfrm>
        </p:spPr>
        <p:txBody>
          <a:bodyPr/>
          <a:lstStyle>
            <a:lvl1pPr>
              <a:buClr>
                <a:srgbClr val="FDDA24"/>
              </a:buClr>
              <a:defRPr/>
            </a:lvl1pPr>
            <a:lvl2pPr>
              <a:buClr>
                <a:srgbClr val="FDDA24"/>
              </a:buClr>
              <a:defRPr/>
            </a:lvl2pPr>
            <a:lvl3pPr>
              <a:buClr>
                <a:srgbClr val="FDDA24"/>
              </a:buClr>
              <a:defRPr/>
            </a:lvl3pPr>
          </a:lstStyle>
          <a:p>
            <a:pPr lvl="0"/>
            <a:r>
              <a:rPr lang="nl-NL" dirty="0"/>
              <a:t>Klik om de modelstijlen te bewerken</a:t>
            </a:r>
          </a:p>
          <a:p>
            <a:pPr lvl="1"/>
            <a:r>
              <a:rPr lang="nl-NL" dirty="0"/>
              <a:t>Tweede niveau</a:t>
            </a:r>
          </a:p>
          <a:p>
            <a:pPr lvl="2"/>
            <a:r>
              <a:rPr lang="nl-NL" dirty="0"/>
              <a:t>Derde niveau</a:t>
            </a:r>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4CAB701-474A-4F05-8D93-CAF4379388BF}" type="slidenum">
              <a:rPr lang="nl-BE" smtClean="0"/>
              <a:t>‹nr.›</a:t>
            </a:fld>
            <a:endParaRPr lang="nl-BE"/>
          </a:p>
        </p:txBody>
      </p:sp>
      <p:sp>
        <p:nvSpPr>
          <p:cNvPr id="7" name="Text Placeholder 6"/>
          <p:cNvSpPr>
            <a:spLocks noGrp="1"/>
          </p:cNvSpPr>
          <p:nvPr>
            <p:ph type="body" sz="quarter" idx="13" hasCustomPrompt="1"/>
          </p:nvPr>
        </p:nvSpPr>
        <p:spPr>
          <a:xfrm>
            <a:off x="838200" y="1435311"/>
            <a:ext cx="9899650" cy="467356"/>
          </a:xfrm>
        </p:spPr>
        <p:txBody>
          <a:bodyPr>
            <a:normAutofit/>
          </a:bodyPr>
          <a:lstStyle>
            <a:lvl1pPr marL="0" indent="0">
              <a:lnSpc>
                <a:spcPct val="120000"/>
              </a:lnSpc>
              <a:spcBef>
                <a:spcPts val="0"/>
              </a:spcBef>
              <a:buFontTx/>
              <a:buNone/>
              <a:defRPr sz="1600" b="0" cap="all" baseline="0"/>
            </a:lvl1pPr>
          </a:lstStyle>
          <a:p>
            <a:pPr lvl="0"/>
            <a:r>
              <a:rPr lang="en-US" dirty="0"/>
              <a:t>Click to add subtitle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9" name="Straight Connector 8"/>
          <p:cNvCxnSpPr/>
          <p:nvPr/>
        </p:nvCxnSpPr>
        <p:spPr>
          <a:xfrm>
            <a:off x="966790"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6790" y="1958650"/>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23267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2715799427"/>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C13E3E12-97BC-4C66-83FB-E22390DF9D35}" type="datetime1">
              <a:rPr lang="nl-BE" smtClean="0"/>
              <a:t>5/12/2021</a:t>
            </a:fld>
            <a:endParaRPr lang="nl-NL"/>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936653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dirty="0"/>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616C8102-7588-4E65-83CC-2CEEA7DD1CB5}" type="datetime1">
              <a:rPr lang="nl-BE" smtClean="0"/>
              <a:t>5/12/2021</a:t>
            </a:fld>
            <a:endParaRPr lang="nl-NL" dirty="0"/>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a:t>Click icon to add picture</a:t>
            </a:r>
            <a:endParaRPr lang="nl-NL"/>
          </a:p>
        </p:txBody>
      </p:sp>
    </p:spTree>
    <p:extLst>
      <p:ext uri="{BB962C8B-B14F-4D97-AF65-F5344CB8AC3E}">
        <p14:creationId xmlns:p14="http://schemas.microsoft.com/office/powerpoint/2010/main" val="3502042630"/>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_White">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6096264" cy="2386800"/>
          </a:xfrm>
        </p:spPr>
        <p:txBody>
          <a:bodyPr anchor="b">
            <a:normAutofit/>
          </a:bodyPr>
          <a:lstStyle>
            <a:lvl1pPr>
              <a:defRPr sz="4000"/>
            </a:lvl1pPr>
          </a:lstStyle>
          <a:p>
            <a:r>
              <a:rPr lang="en-US"/>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00846017-89C6-4C20-869B-D2E185053729}" type="datetime1">
              <a:rPr lang="nl-BE" smtClean="0"/>
              <a:t>5/12/2021</a:t>
            </a:fld>
            <a:endParaRPr lang="nl-NL" dirty="0"/>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7" name="Picture Placeholder 4"/>
          <p:cNvSpPr>
            <a:spLocks noGrp="1"/>
          </p:cNvSpPr>
          <p:nvPr>
            <p:ph type="pic" sz="quarter" idx="13"/>
          </p:nvPr>
        </p:nvSpPr>
        <p:spPr>
          <a:xfrm>
            <a:off x="7248525" y="584201"/>
            <a:ext cx="4368673" cy="5040312"/>
          </a:xfrm>
        </p:spPr>
        <p:txBody>
          <a:bodyPr/>
          <a:lstStyle/>
          <a:p>
            <a:r>
              <a:rPr lang="en-US"/>
              <a:t>Click icon to add picture</a:t>
            </a:r>
            <a:endParaRPr lang="nl-NL"/>
          </a:p>
        </p:txBody>
      </p:sp>
    </p:spTree>
    <p:extLst>
      <p:ext uri="{BB962C8B-B14F-4D97-AF65-F5344CB8AC3E}">
        <p14:creationId xmlns:p14="http://schemas.microsoft.com/office/powerpoint/2010/main" val="3716767124"/>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guide id="3" orient="horz" pos="3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104F7601-C8E1-452C-953F-D4EA8C4C213F}" type="datetime1">
              <a:rPr lang="nl-BE" smtClean="0"/>
              <a:t>5/12/2021</a:t>
            </a:fld>
            <a:endParaRPr lang="nl-NL"/>
          </a:p>
        </p:txBody>
      </p:sp>
      <p:sp>
        <p:nvSpPr>
          <p:cNvPr id="6" name="Tijdelijke aanduiding voor voettekst 5"/>
          <p:cNvSpPr>
            <a:spLocks noGrp="1"/>
          </p:cNvSpPr>
          <p:nvPr>
            <p:ph type="ftr" sz="quarter" idx="11"/>
          </p:nvPr>
        </p:nvSpPr>
        <p:spPr/>
        <p:txBody>
          <a:bodyPr/>
          <a:lstStyle/>
          <a:p>
            <a:r>
              <a:rPr lang="nl-NL"/>
              <a:t>Faculty, department, unit ...</a:t>
            </a:r>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‹nr.›</a:t>
            </a:fld>
            <a:endParaRPr lang="nl-NL"/>
          </a:p>
        </p:txBody>
      </p:sp>
      <p:sp>
        <p:nvSpPr>
          <p:cNvPr id="9" name="Tijdelijke aanduiding voor tekst 2"/>
          <p:cNvSpPr>
            <a:spLocks noGrp="1"/>
          </p:cNvSpPr>
          <p:nvPr>
            <p:ph idx="1"/>
          </p:nvPr>
        </p:nvSpPr>
        <p:spPr>
          <a:xfrm>
            <a:off x="576000" y="1656000"/>
            <a:ext cx="5400000" cy="4464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2" name="Content Placeholder 11"/>
          <p:cNvSpPr>
            <a:spLocks noGrp="1"/>
          </p:cNvSpPr>
          <p:nvPr>
            <p:ph sz="quarter" idx="13"/>
          </p:nvPr>
        </p:nvSpPr>
        <p:spPr>
          <a:xfrm>
            <a:off x="6217200" y="1656000"/>
            <a:ext cx="5400000" cy="44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84212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76000" y="1656000"/>
            <a:ext cx="5421575"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p:cNvSpPr>
            <a:spLocks noGrp="1"/>
          </p:cNvSpPr>
          <p:nvPr>
            <p:ph sz="half" idx="2"/>
          </p:nvPr>
        </p:nvSpPr>
        <p:spPr>
          <a:xfrm>
            <a:off x="576000" y="2276271"/>
            <a:ext cx="5421575"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6172200" y="1656000"/>
            <a:ext cx="5445000"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p:cNvSpPr>
            <a:spLocks noGrp="1"/>
          </p:cNvSpPr>
          <p:nvPr>
            <p:ph sz="quarter" idx="4"/>
          </p:nvPr>
        </p:nvSpPr>
        <p:spPr>
          <a:xfrm>
            <a:off x="6172200" y="2276271"/>
            <a:ext cx="5445000"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atum 6"/>
          <p:cNvSpPr>
            <a:spLocks noGrp="1"/>
          </p:cNvSpPr>
          <p:nvPr>
            <p:ph type="dt" sz="half" idx="10"/>
          </p:nvPr>
        </p:nvSpPr>
        <p:spPr/>
        <p:txBody>
          <a:bodyPr/>
          <a:lstStyle/>
          <a:p>
            <a:fld id="{04FEB586-6954-45A6-9B06-7AA56EC6EB52}" type="datetime1">
              <a:rPr lang="nl-BE" smtClean="0"/>
              <a:t>5/12/2021</a:t>
            </a:fld>
            <a:endParaRPr lang="nl-NL" dirty="0"/>
          </a:p>
        </p:txBody>
      </p:sp>
      <p:sp>
        <p:nvSpPr>
          <p:cNvPr id="8" name="Tijdelijke aanduiding voor voettekst 7"/>
          <p:cNvSpPr>
            <a:spLocks noGrp="1"/>
          </p:cNvSpPr>
          <p:nvPr>
            <p:ph type="ftr" sz="quarter" idx="11"/>
          </p:nvPr>
        </p:nvSpPr>
        <p:spPr/>
        <p:txBody>
          <a:bodyPr/>
          <a:lstStyle/>
          <a:p>
            <a:r>
              <a:rPr lang="nl-NL"/>
              <a:t>Faculty, department, unit ...</a:t>
            </a:r>
          </a:p>
        </p:txBody>
      </p:sp>
      <p:sp>
        <p:nvSpPr>
          <p:cNvPr id="9" name="Tijdelijke aanduiding voor dianummer 8"/>
          <p:cNvSpPr>
            <a:spLocks noGrp="1"/>
          </p:cNvSpPr>
          <p:nvPr>
            <p:ph type="sldNum" sz="quarter" idx="12"/>
          </p:nvPr>
        </p:nvSpPr>
        <p:spPr/>
        <p:txBody>
          <a:bodyPr/>
          <a:lstStyle/>
          <a:p>
            <a:fld id="{0A297500-7527-634B-90F4-69D0994C32B4}" type="slidenum">
              <a:rPr lang="nl-NL" smtClean="0"/>
              <a:t>‹nr.›</a:t>
            </a:fld>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2624249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7D5F9E7B-9FC9-4DF6-BEB7-96B77867A2D5}" type="datetime1">
              <a:rPr lang="nl-BE" smtClean="0"/>
              <a:t>5/12/2021</a:t>
            </a:fld>
            <a:endParaRPr lang="nl-NL"/>
          </a:p>
        </p:txBody>
      </p:sp>
      <p:sp>
        <p:nvSpPr>
          <p:cNvPr id="4" name="Tijdelijke aanduiding voor voettekst 3"/>
          <p:cNvSpPr>
            <a:spLocks noGrp="1"/>
          </p:cNvSpPr>
          <p:nvPr>
            <p:ph type="ftr" sz="quarter" idx="11"/>
          </p:nvPr>
        </p:nvSpPr>
        <p:spPr/>
        <p:txBody>
          <a:bodyPr/>
          <a:lstStyle/>
          <a:p>
            <a:r>
              <a:rPr lang="nl-NL"/>
              <a:t>Faculty, department, unit ...</a:t>
            </a:r>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‹nr.›</a:t>
            </a:fld>
            <a:endParaRPr lang="nl-NL"/>
          </a:p>
        </p:txBody>
      </p:sp>
      <p:sp>
        <p:nvSpPr>
          <p:cNvPr id="6" name="Title 5"/>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3501051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E8ED9B3-D4B0-4A29-8A97-E8C3E03A279A}" type="datetime1">
              <a:rPr lang="nl-BE" smtClean="0"/>
              <a:t>5/12/2021</a:t>
            </a:fld>
            <a:endParaRPr lang="nl-NL"/>
          </a:p>
        </p:txBody>
      </p:sp>
      <p:sp>
        <p:nvSpPr>
          <p:cNvPr id="3" name="Tijdelijke aanduiding voor voettekst 2"/>
          <p:cNvSpPr>
            <a:spLocks noGrp="1"/>
          </p:cNvSpPr>
          <p:nvPr>
            <p:ph type="ftr" sz="quarter" idx="11"/>
          </p:nvPr>
        </p:nvSpPr>
        <p:spPr/>
        <p:txBody>
          <a:bodyPr/>
          <a:lstStyle/>
          <a:p>
            <a:r>
              <a:rPr lang="nl-NL"/>
              <a:t>Faculty, department, unit ...</a:t>
            </a:r>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‹nr.›</a:t>
            </a:fld>
            <a:endParaRPr lang="nl-NL"/>
          </a:p>
        </p:txBody>
      </p:sp>
    </p:spTree>
    <p:extLst>
      <p:ext uri="{BB962C8B-B14F-4D97-AF65-F5344CB8AC3E}">
        <p14:creationId xmlns:p14="http://schemas.microsoft.com/office/powerpoint/2010/main" val="131229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eldia">
  <p:cSld name="Titeldia">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t="9008"/>
          <a:stretch/>
        </p:blipFill>
        <p:spPr>
          <a:xfrm>
            <a:off x="-1" y="0"/>
            <a:ext cx="12057575" cy="6858000"/>
          </a:xfrm>
          <a:prstGeom prst="rect">
            <a:avLst/>
          </a:prstGeom>
          <a:noFill/>
          <a:ln>
            <a:noFill/>
          </a:ln>
        </p:spPr>
      </p:pic>
      <p:sp>
        <p:nvSpPr>
          <p:cNvPr id="21" name="Google Shape;21;p3"/>
          <p:cNvSpPr txBox="1">
            <a:spLocks noGrp="1"/>
          </p:cNvSpPr>
          <p:nvPr>
            <p:ph type="ctrTitle"/>
          </p:nvPr>
        </p:nvSpPr>
        <p:spPr>
          <a:xfrm>
            <a:off x="2076892" y="2115878"/>
            <a:ext cx="6822559" cy="943125"/>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3800"/>
              <a:buFont typeface="Arial"/>
              <a:buNone/>
              <a:defRPr sz="3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subTitle" idx="1"/>
          </p:nvPr>
        </p:nvSpPr>
        <p:spPr>
          <a:xfrm>
            <a:off x="2095942" y="2974712"/>
            <a:ext cx="6822559" cy="629725"/>
          </a:xfrm>
          <a:prstGeom prst="rect">
            <a:avLst/>
          </a:prstGeom>
          <a:noFill/>
          <a:ln>
            <a:noFill/>
          </a:ln>
        </p:spPr>
        <p:txBody>
          <a:bodyPr spcFirstLastPara="1" wrap="square" lIns="91425" tIns="45700" rIns="91425" bIns="45700" anchor="t" anchorCtr="0"/>
          <a:lstStyle>
            <a:lvl1pPr lvl="0" algn="l">
              <a:lnSpc>
                <a:spcPct val="100000"/>
              </a:lnSpc>
              <a:spcBef>
                <a:spcPts val="1800"/>
              </a:spcBef>
              <a:spcAft>
                <a:spcPts val="0"/>
              </a:spcAft>
              <a:buSzPts val="2000"/>
              <a:buNone/>
              <a:defRPr sz="2000" b="0" cap="none">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3"/>
          <p:cNvSpPr txBox="1">
            <a:spLocks noGrp="1"/>
          </p:cNvSpPr>
          <p:nvPr>
            <p:ph type="body" idx="2"/>
          </p:nvPr>
        </p:nvSpPr>
        <p:spPr>
          <a:xfrm>
            <a:off x="2095500" y="3838353"/>
            <a:ext cx="3516276" cy="14351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1800"/>
              </a:spcBef>
              <a:spcAft>
                <a:spcPts val="0"/>
              </a:spcAft>
              <a:buSzPts val="1600"/>
              <a:buFont typeface="Arial"/>
              <a:buNone/>
              <a:defRPr sz="1600" b="0" cap="none">
                <a:solidFill>
                  <a:schemeClr val="dk2"/>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_Finish">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dirty="0"/>
              <a:t>Click to edit Master title style</a:t>
            </a:r>
            <a:endParaRPr lang="nl-NL" dirty="0"/>
          </a:p>
        </p:txBody>
      </p:sp>
      <p:sp>
        <p:nvSpPr>
          <p:cNvPr id="4" name="Tijdelijke aanduiding voor datum 3"/>
          <p:cNvSpPr>
            <a:spLocks noGrp="1"/>
          </p:cNvSpPr>
          <p:nvPr>
            <p:ph type="dt" sz="half" idx="10"/>
          </p:nvPr>
        </p:nvSpPr>
        <p:spPr/>
        <p:txBody>
          <a:bodyPr/>
          <a:lstStyle/>
          <a:p>
            <a:fld id="{DBF7F877-F4B7-4CE8-A449-6D9A147AC6D8}" type="datetime1">
              <a:rPr lang="nl-BE" smtClean="0"/>
              <a:t>5/12/2021</a:t>
            </a:fld>
            <a:endParaRPr lang="nl-NL" dirty="0"/>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Tree>
    <p:extLst>
      <p:ext uri="{BB962C8B-B14F-4D97-AF65-F5344CB8AC3E}">
        <p14:creationId xmlns:p14="http://schemas.microsoft.com/office/powerpoint/2010/main" val="3283190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eldia">
    <p:spTree>
      <p:nvGrpSpPr>
        <p:cNvPr id="1" name=""/>
        <p:cNvGrpSpPr/>
        <p:nvPr/>
      </p:nvGrpSpPr>
      <p:grpSpPr>
        <a:xfrm>
          <a:off x="0" y="0"/>
          <a:ext cx="0" cy="0"/>
          <a:chOff x="0" y="0"/>
          <a:chExt cx="0" cy="0"/>
        </a:xfrm>
      </p:grpSpPr>
      <p:sp>
        <p:nvSpPr>
          <p:cNvPr id="7" name="Rechthoek 6"/>
          <p:cNvSpPr/>
          <p:nvPr/>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p:nvSpPr>
        <p:spPr>
          <a:xfrm>
            <a:off x="0" y="647998"/>
            <a:ext cx="12193200" cy="621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791" y="1350253"/>
            <a:ext cx="4648209" cy="5507747"/>
          </a:xfrm>
          <a:prstGeom prst="rect">
            <a:avLst/>
          </a:prstGeom>
        </p:spPr>
      </p:pic>
      <p:sp>
        <p:nvSpPr>
          <p:cNvPr id="12" name="Ondertitel 2"/>
          <p:cNvSpPr>
            <a:spLocks noGrp="1"/>
          </p:cNvSpPr>
          <p:nvPr>
            <p:ph type="subTitle" idx="1"/>
          </p:nvPr>
        </p:nvSpPr>
        <p:spPr>
          <a:xfrm>
            <a:off x="576003" y="4359604"/>
            <a:ext cx="8333999" cy="1655999"/>
          </a:xfrm>
        </p:spPr>
        <p:txBody>
          <a:bodyPr lIns="0" tIns="0" rIns="0" bIns="0"/>
          <a:lstStyle>
            <a:lvl1pPr marL="0" indent="0" algn="l">
              <a:buNone/>
              <a:defRPr sz="24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nl-NL" dirty="0"/>
          </a:p>
        </p:txBody>
      </p:sp>
      <p:sp>
        <p:nvSpPr>
          <p:cNvPr id="3" name="Title 2"/>
          <p:cNvSpPr>
            <a:spLocks noGrp="1"/>
          </p:cNvSpPr>
          <p:nvPr>
            <p:ph type="title"/>
          </p:nvPr>
        </p:nvSpPr>
        <p:spPr>
          <a:xfrm>
            <a:off x="576000" y="1800000"/>
            <a:ext cx="8334000" cy="2386800"/>
          </a:xfrm>
        </p:spPr>
        <p:txBody>
          <a:bodyPr>
            <a:normAutofit/>
          </a:bodyPr>
          <a:lstStyle>
            <a:lvl1pPr>
              <a:defRPr sz="4000">
                <a:solidFill>
                  <a:schemeClr val="bg1"/>
                </a:solidFill>
              </a:defRPr>
            </a:lvl1pPr>
          </a:lstStyle>
          <a:p>
            <a:r>
              <a:rPr lang="nl-NL" dirty="0"/>
              <a:t>Klik om de stijl te bewerken</a:t>
            </a:r>
          </a:p>
        </p:txBody>
      </p:sp>
    </p:spTree>
    <p:extLst>
      <p:ext uri="{BB962C8B-B14F-4D97-AF65-F5344CB8AC3E}">
        <p14:creationId xmlns:p14="http://schemas.microsoft.com/office/powerpoint/2010/main" val="126374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en-US"/>
              <a:t>Department of Oral Health Sciences - Population Studies in Oral Health</a:t>
            </a:r>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79901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ntents" type="obj">
  <p:cSld name="OBJECT">
    <p:bg>
      <p:bgPr>
        <a:solidFill>
          <a:schemeClr val="dk2"/>
        </a:solid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38199" y="1407395"/>
            <a:ext cx="7560000" cy="12240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3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1162049" y="3105151"/>
            <a:ext cx="7236149" cy="3008014"/>
          </a:xfrm>
          <a:prstGeom prst="rect">
            <a:avLst/>
          </a:prstGeom>
          <a:noFill/>
          <a:ln>
            <a:noFill/>
          </a:ln>
        </p:spPr>
        <p:txBody>
          <a:bodyPr spcFirstLastPara="1" wrap="square" lIns="91425" tIns="45700" rIns="91425" bIns="45700" anchor="t" anchorCtr="0"/>
          <a:lstStyle>
            <a:lvl1pPr marL="457200" lvl="0" indent="-330200" algn="l">
              <a:lnSpc>
                <a:spcPct val="100000"/>
              </a:lnSpc>
              <a:spcBef>
                <a:spcPts val="1800"/>
              </a:spcBef>
              <a:spcAft>
                <a:spcPts val="0"/>
              </a:spcAft>
              <a:buSzPts val="1600"/>
              <a:buFont typeface="Verdana"/>
              <a:buAutoNum type="arabicPeriod"/>
              <a:defRPr sz="1600" b="1" cap="none">
                <a:solidFill>
                  <a:schemeClr val="lt1"/>
                </a:solidFill>
              </a:defRPr>
            </a:lvl1pPr>
            <a:lvl2pPr marL="914400" lvl="1" indent="-228600" algn="l">
              <a:lnSpc>
                <a:spcPct val="100000"/>
              </a:lnSpc>
              <a:spcBef>
                <a:spcPts val="0"/>
              </a:spcBef>
              <a:spcAft>
                <a:spcPts val="0"/>
              </a:spcAft>
              <a:buSzPts val="1300"/>
              <a:buFont typeface="Arial"/>
              <a:buNone/>
              <a:defRPr sz="1300" cap="none">
                <a:solidFill>
                  <a:schemeClr val="lt1"/>
                </a:solidFill>
              </a:defRPr>
            </a:lvl2pPr>
            <a:lvl3pPr marL="1371600" lvl="2" indent="-330200" algn="l">
              <a:lnSpc>
                <a:spcPct val="100000"/>
              </a:lnSpc>
              <a:spcBef>
                <a:spcPts val="600"/>
              </a:spcBef>
              <a:spcAft>
                <a:spcPts val="0"/>
              </a:spcAft>
              <a:buSzPts val="16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 name="Google Shape;27;p4"/>
          <p:cNvCxnSpPr/>
          <p:nvPr/>
        </p:nvCxnSpPr>
        <p:spPr>
          <a:xfrm>
            <a:off x="966790" y="6248888"/>
            <a:ext cx="288000" cy="0"/>
          </a:xfrm>
          <a:prstGeom prst="straightConnector1">
            <a:avLst/>
          </a:prstGeom>
          <a:noFill/>
          <a:ln w="19050" cap="rnd" cmpd="sng">
            <a:solidFill>
              <a:schemeClr val="accent2"/>
            </a:solidFill>
            <a:prstDash val="solid"/>
            <a:round/>
            <a:headEnd type="none" w="sm" len="sm"/>
            <a:tailEnd type="none" w="sm" len="sm"/>
          </a:ln>
        </p:spPr>
      </p:cxnSp>
      <p:cxnSp>
        <p:nvCxnSpPr>
          <p:cNvPr id="28" name="Google Shape;28;p4"/>
          <p:cNvCxnSpPr/>
          <p:nvPr/>
        </p:nvCxnSpPr>
        <p:spPr>
          <a:xfrm>
            <a:off x="966790" y="2722422"/>
            <a:ext cx="288000" cy="0"/>
          </a:xfrm>
          <a:prstGeom prst="straightConnector1">
            <a:avLst/>
          </a:prstGeom>
          <a:noFill/>
          <a:ln w="19050" cap="rnd" cmpd="sng">
            <a:solidFill>
              <a:schemeClr val="accent2"/>
            </a:solidFill>
            <a:prstDash val="solid"/>
            <a:round/>
            <a:headEnd type="none" w="sm" len="sm"/>
            <a:tailEnd type="none" w="sm" len="sm"/>
          </a:ln>
        </p:spPr>
      </p:cxnSp>
      <p:pic>
        <p:nvPicPr>
          <p:cNvPr id="29" name="Google Shape;29;p4"/>
          <p:cNvPicPr preferRelativeResize="0"/>
          <p:nvPr/>
        </p:nvPicPr>
        <p:blipFill rotWithShape="1">
          <a:blip r:embed="rId2">
            <a:alphaModFix/>
          </a:blip>
          <a:srcRect l="69265" t="12035" r="8007" b="66300"/>
          <a:stretch/>
        </p:blipFill>
        <p:spPr>
          <a:xfrm>
            <a:off x="9105900" y="876300"/>
            <a:ext cx="2286000" cy="1362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ekop">
  <p:cSld name="Sectiekop">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1701209" y="2807880"/>
            <a:ext cx="7560000" cy="1722696"/>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1701207" y="4530758"/>
            <a:ext cx="7560000" cy="11160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1800"/>
              </a:spcBef>
              <a:spcAft>
                <a:spcPts val="0"/>
              </a:spcAft>
              <a:buSzPts val="1600"/>
              <a:buNone/>
              <a:defRPr sz="1600" b="0" cap="none">
                <a:solidFill>
                  <a:schemeClr val="dk1"/>
                </a:solidFill>
              </a:defRPr>
            </a:lvl1pPr>
            <a:lvl2pPr marL="914400" lvl="1" indent="-228600" algn="l">
              <a:lnSpc>
                <a:spcPct val="100000"/>
              </a:lnSpc>
              <a:spcBef>
                <a:spcPts val="600"/>
              </a:spcBef>
              <a:spcAft>
                <a:spcPts val="0"/>
              </a:spcAft>
              <a:buSzPts val="2000"/>
              <a:buNone/>
              <a:defRPr sz="2000">
                <a:solidFill>
                  <a:srgbClr val="88898A"/>
                </a:solidFill>
              </a:defRPr>
            </a:lvl2pPr>
            <a:lvl3pPr marL="1371600" lvl="2" indent="-228600" algn="l">
              <a:lnSpc>
                <a:spcPct val="100000"/>
              </a:lnSpc>
              <a:spcBef>
                <a:spcPts val="600"/>
              </a:spcBef>
              <a:spcAft>
                <a:spcPts val="0"/>
              </a:spcAft>
              <a:buSzPts val="1800"/>
              <a:buNone/>
              <a:defRPr sz="1800">
                <a:solidFill>
                  <a:srgbClr val="88898A"/>
                </a:solidFill>
              </a:defRPr>
            </a:lvl3pPr>
            <a:lvl4pPr marL="1828800" lvl="3" indent="-228600" algn="l">
              <a:lnSpc>
                <a:spcPct val="90000"/>
              </a:lnSpc>
              <a:spcBef>
                <a:spcPts val="500"/>
              </a:spcBef>
              <a:spcAft>
                <a:spcPts val="0"/>
              </a:spcAft>
              <a:buClr>
                <a:srgbClr val="88898A"/>
              </a:buClr>
              <a:buSzPts val="1600"/>
              <a:buNone/>
              <a:defRPr sz="1600">
                <a:solidFill>
                  <a:srgbClr val="88898A"/>
                </a:solidFill>
              </a:defRPr>
            </a:lvl4pPr>
            <a:lvl5pPr marL="2286000" lvl="4" indent="-228600" algn="l">
              <a:lnSpc>
                <a:spcPct val="90000"/>
              </a:lnSpc>
              <a:spcBef>
                <a:spcPts val="500"/>
              </a:spcBef>
              <a:spcAft>
                <a:spcPts val="0"/>
              </a:spcAft>
              <a:buClr>
                <a:srgbClr val="88898A"/>
              </a:buClr>
              <a:buSzPts val="1600"/>
              <a:buNone/>
              <a:defRPr sz="1600">
                <a:solidFill>
                  <a:srgbClr val="88898A"/>
                </a:solidFill>
              </a:defRPr>
            </a:lvl5pPr>
            <a:lvl6pPr marL="2743200" lvl="5" indent="-228600" algn="l">
              <a:lnSpc>
                <a:spcPct val="90000"/>
              </a:lnSpc>
              <a:spcBef>
                <a:spcPts val="500"/>
              </a:spcBef>
              <a:spcAft>
                <a:spcPts val="0"/>
              </a:spcAft>
              <a:buClr>
                <a:srgbClr val="88898A"/>
              </a:buClr>
              <a:buSzPts val="1600"/>
              <a:buNone/>
              <a:defRPr sz="1600">
                <a:solidFill>
                  <a:srgbClr val="88898A"/>
                </a:solidFill>
              </a:defRPr>
            </a:lvl6pPr>
            <a:lvl7pPr marL="3200400" lvl="6" indent="-228600" algn="l">
              <a:lnSpc>
                <a:spcPct val="90000"/>
              </a:lnSpc>
              <a:spcBef>
                <a:spcPts val="500"/>
              </a:spcBef>
              <a:spcAft>
                <a:spcPts val="0"/>
              </a:spcAft>
              <a:buClr>
                <a:srgbClr val="88898A"/>
              </a:buClr>
              <a:buSzPts val="1600"/>
              <a:buNone/>
              <a:defRPr sz="1600">
                <a:solidFill>
                  <a:srgbClr val="88898A"/>
                </a:solidFill>
              </a:defRPr>
            </a:lvl7pPr>
            <a:lvl8pPr marL="3657600" lvl="7" indent="-228600" algn="l">
              <a:lnSpc>
                <a:spcPct val="90000"/>
              </a:lnSpc>
              <a:spcBef>
                <a:spcPts val="500"/>
              </a:spcBef>
              <a:spcAft>
                <a:spcPts val="0"/>
              </a:spcAft>
              <a:buClr>
                <a:srgbClr val="88898A"/>
              </a:buClr>
              <a:buSzPts val="1600"/>
              <a:buNone/>
              <a:defRPr sz="1600">
                <a:solidFill>
                  <a:srgbClr val="88898A"/>
                </a:solidFill>
              </a:defRPr>
            </a:lvl8pPr>
            <a:lvl9pPr marL="4114800" lvl="8" indent="-228600" algn="l">
              <a:lnSpc>
                <a:spcPct val="90000"/>
              </a:lnSpc>
              <a:spcBef>
                <a:spcPts val="500"/>
              </a:spcBef>
              <a:spcAft>
                <a:spcPts val="0"/>
              </a:spcAft>
              <a:buClr>
                <a:srgbClr val="88898A"/>
              </a:buClr>
              <a:buSzPts val="1600"/>
              <a:buNone/>
              <a:defRPr sz="1600">
                <a:solidFill>
                  <a:srgbClr val="88898A"/>
                </a:solidFill>
              </a:defRPr>
            </a:lvl9pPr>
          </a:lstStyle>
          <a:p>
            <a:endParaRPr/>
          </a:p>
        </p:txBody>
      </p:sp>
      <p:sp>
        <p:nvSpPr>
          <p:cNvPr id="33" name="Google Shape;33;p5"/>
          <p:cNvSpPr txBox="1">
            <a:spLocks noGrp="1"/>
          </p:cNvSpPr>
          <p:nvPr>
            <p:ph type="body" idx="2"/>
          </p:nvPr>
        </p:nvSpPr>
        <p:spPr>
          <a:xfrm>
            <a:off x="-74431" y="3776513"/>
            <a:ext cx="1665288" cy="1489075"/>
          </a:xfrm>
          <a:prstGeom prst="rect">
            <a:avLst/>
          </a:prstGeom>
          <a:noFill/>
          <a:ln>
            <a:noFill/>
          </a:ln>
        </p:spPr>
        <p:txBody>
          <a:bodyPr spcFirstLastPara="1" wrap="square" lIns="91425" tIns="45700" rIns="91425" bIns="45700" anchor="t" anchorCtr="0"/>
          <a:lstStyle>
            <a:lvl1pPr marL="457200" lvl="0" indent="-228600" algn="r">
              <a:lnSpc>
                <a:spcPct val="100000"/>
              </a:lnSpc>
              <a:spcBef>
                <a:spcPts val="1800"/>
              </a:spcBef>
              <a:spcAft>
                <a:spcPts val="0"/>
              </a:spcAft>
              <a:buSzPts val="7600"/>
              <a:buFont typeface="Arial"/>
              <a:buNone/>
              <a:defRPr sz="7600" b="0">
                <a:solidFill>
                  <a:schemeClr val="dk2"/>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4" name="Google Shape;34;p5"/>
          <p:cNvCxnSpPr/>
          <p:nvPr/>
        </p:nvCxnSpPr>
        <p:spPr>
          <a:xfrm>
            <a:off x="1552360" y="4691521"/>
            <a:ext cx="0" cy="72000"/>
          </a:xfrm>
          <a:prstGeom prst="straightConnector1">
            <a:avLst/>
          </a:prstGeom>
          <a:noFill/>
          <a:ln w="31750" cap="rnd" cmpd="sng">
            <a:solidFill>
              <a:schemeClr val="accent2"/>
            </a:solidFill>
            <a:prstDash val="solid"/>
            <a:round/>
            <a:headEnd type="none" w="sm" len="sm"/>
            <a:tailEnd type="none" w="sm" len="sm"/>
          </a:ln>
        </p:spPr>
      </p:cxnSp>
      <p:pic>
        <p:nvPicPr>
          <p:cNvPr id="35" name="Google Shape;35;p5"/>
          <p:cNvPicPr preferRelativeResize="0"/>
          <p:nvPr/>
        </p:nvPicPr>
        <p:blipFill rotWithShape="1">
          <a:blip r:embed="rId2">
            <a:alphaModFix/>
          </a:blip>
          <a:srcRect l="69455" t="12186" r="8101" b="66301"/>
          <a:stretch/>
        </p:blipFill>
        <p:spPr>
          <a:xfrm>
            <a:off x="9120518" y="889000"/>
            <a:ext cx="2257425" cy="13525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ubtitle and Content">
  <p:cSld name="Title, Subtitle and Conten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8199" y="2266950"/>
            <a:ext cx="9900000" cy="394692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800"/>
              </a:spcBef>
              <a:spcAft>
                <a:spcPts val="0"/>
              </a:spcAft>
              <a:buSzPts val="1800"/>
              <a:buChar char="&gt;"/>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
          <p:cNvSpPr txBox="1">
            <a:spLocks noGrp="1"/>
          </p:cNvSpPr>
          <p:nvPr>
            <p:ph type="ftr" idx="11"/>
          </p:nvPr>
        </p:nvSpPr>
        <p:spPr>
          <a:xfrm>
            <a:off x="838199" y="6413500"/>
            <a:ext cx="411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
        <p:nvSpPr>
          <p:cNvPr id="41" name="Google Shape;41;p6"/>
          <p:cNvSpPr txBox="1">
            <a:spLocks noGrp="1"/>
          </p:cNvSpPr>
          <p:nvPr>
            <p:ph type="body" idx="2"/>
          </p:nvPr>
        </p:nvSpPr>
        <p:spPr>
          <a:xfrm>
            <a:off x="838200" y="1435311"/>
            <a:ext cx="9899650" cy="467356"/>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0"/>
              </a:spcBef>
              <a:spcAft>
                <a:spcPts val="0"/>
              </a:spcAft>
              <a:buSzPts val="1600"/>
              <a:buFont typeface="Arial"/>
              <a:buNone/>
              <a:defRPr sz="1600" b="0" cap="none"/>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p6"/>
          <p:cNvPicPr preferRelativeResize="0"/>
          <p:nvPr/>
        </p:nvPicPr>
        <p:blipFill rotWithShape="1">
          <a:blip r:embed="rId2">
            <a:alphaModFix/>
          </a:blip>
          <a:srcRect l="69219" t="12024" r="8053" b="66160"/>
          <a:stretch/>
        </p:blipFill>
        <p:spPr>
          <a:xfrm>
            <a:off x="10662029" y="305136"/>
            <a:ext cx="1116000" cy="669600"/>
          </a:xfrm>
          <a:prstGeom prst="rect">
            <a:avLst/>
          </a:prstGeom>
          <a:noFill/>
          <a:ln>
            <a:noFill/>
          </a:ln>
        </p:spPr>
      </p:pic>
      <p:cxnSp>
        <p:nvCxnSpPr>
          <p:cNvPr id="43" name="Google Shape;43;p6"/>
          <p:cNvCxnSpPr/>
          <p:nvPr/>
        </p:nvCxnSpPr>
        <p:spPr>
          <a:xfrm>
            <a:off x="966790" y="6248888"/>
            <a:ext cx="288000" cy="0"/>
          </a:xfrm>
          <a:prstGeom prst="straightConnector1">
            <a:avLst/>
          </a:prstGeom>
          <a:noFill/>
          <a:ln w="19050" cap="rnd" cmpd="sng">
            <a:solidFill>
              <a:schemeClr val="accent2"/>
            </a:solidFill>
            <a:prstDash val="solid"/>
            <a:round/>
            <a:headEnd type="none" w="sm" len="sm"/>
            <a:tailEnd type="none" w="sm" len="sm"/>
          </a:ln>
        </p:spPr>
      </p:cxnSp>
      <p:cxnSp>
        <p:nvCxnSpPr>
          <p:cNvPr id="44" name="Google Shape;44;p6"/>
          <p:cNvCxnSpPr/>
          <p:nvPr/>
        </p:nvCxnSpPr>
        <p:spPr>
          <a:xfrm>
            <a:off x="966790" y="1958650"/>
            <a:ext cx="288000" cy="0"/>
          </a:xfrm>
          <a:prstGeom prst="straightConnector1">
            <a:avLst/>
          </a:prstGeom>
          <a:noFill/>
          <a:ln w="19050" cap="rnd" cmpd="sng">
            <a:solidFill>
              <a:schemeClr val="accent2"/>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End with address">
  <p:cSld name="End with address">
    <p:bg>
      <p:bgPr>
        <a:solidFill>
          <a:schemeClr val="dk2"/>
        </a:solidFill>
        <a:effectLst/>
      </p:bgPr>
    </p:bg>
    <p:spTree>
      <p:nvGrpSpPr>
        <p:cNvPr id="1"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l="29457" t="32673" r="29527" b="26570"/>
          <a:stretch/>
        </p:blipFill>
        <p:spPr>
          <a:xfrm>
            <a:off x="4029740" y="1748009"/>
            <a:ext cx="4125432" cy="2562446"/>
          </a:xfrm>
          <a:prstGeom prst="rect">
            <a:avLst/>
          </a:prstGeom>
          <a:noFill/>
          <a:ln>
            <a:noFill/>
          </a:ln>
        </p:spPr>
      </p:pic>
      <p:grpSp>
        <p:nvGrpSpPr>
          <p:cNvPr id="56" name="Google Shape;56;p9"/>
          <p:cNvGrpSpPr/>
          <p:nvPr/>
        </p:nvGrpSpPr>
        <p:grpSpPr>
          <a:xfrm>
            <a:off x="3698132" y="5272999"/>
            <a:ext cx="4795736" cy="341974"/>
            <a:chOff x="3698132" y="5349199"/>
            <a:chExt cx="4795736" cy="341974"/>
          </a:xfrm>
        </p:grpSpPr>
        <p:sp>
          <p:nvSpPr>
            <p:cNvPr id="57" name="Google Shape;57;p9"/>
            <p:cNvSpPr txBox="1"/>
            <p:nvPr/>
          </p:nvSpPr>
          <p:spPr>
            <a:xfrm>
              <a:off x="3698132" y="5349199"/>
              <a:ext cx="4795736" cy="341974"/>
            </a:xfrm>
            <a:prstGeom prst="rect">
              <a:avLst/>
            </a:prstGeom>
            <a:noFill/>
            <a:ln>
              <a:noFill/>
            </a:ln>
          </p:spPr>
          <p:txBody>
            <a:bodyPr spcFirstLastPara="1" wrap="square" lIns="0" tIns="0" rIns="0" bIns="0" anchor="t" anchorCtr="0">
              <a:noAutofit/>
            </a:bodyPr>
            <a:lstStyle/>
            <a:p>
              <a:pPr marL="0" marR="0" lvl="0" indent="0" algn="ctr" rtl="0">
                <a:lnSpc>
                  <a:spcPct val="130000"/>
                </a:lnSpc>
                <a:spcBef>
                  <a:spcPts val="0"/>
                </a:spcBef>
                <a:spcAft>
                  <a:spcPts val="0"/>
                </a:spcAft>
                <a:buNone/>
              </a:pPr>
              <a:r>
                <a:rPr lang="nl-BE" sz="1100" b="1">
                  <a:solidFill>
                    <a:schemeClr val="lt1"/>
                  </a:solidFill>
                  <a:latin typeface="Verdana"/>
                  <a:ea typeface="Verdana"/>
                  <a:cs typeface="Verdana"/>
                  <a:sym typeface="Verdana"/>
                </a:rPr>
                <a:t>Vrijheidslaan 61    1081 Brussel    T: +32 2 413 00 12</a:t>
              </a:r>
              <a:endParaRPr/>
            </a:p>
          </p:txBody>
        </p:sp>
        <p:cxnSp>
          <p:nvCxnSpPr>
            <p:cNvPr id="58" name="Google Shape;58;p9"/>
            <p:cNvCxnSpPr/>
            <p:nvPr/>
          </p:nvCxnSpPr>
          <p:spPr>
            <a:xfrm>
              <a:off x="5367123" y="5420182"/>
              <a:ext cx="0" cy="72000"/>
            </a:xfrm>
            <a:prstGeom prst="straightConnector1">
              <a:avLst/>
            </a:prstGeom>
            <a:noFill/>
            <a:ln w="31750" cap="rnd" cmpd="sng">
              <a:solidFill>
                <a:schemeClr val="accent2"/>
              </a:solidFill>
              <a:prstDash val="solid"/>
              <a:round/>
              <a:headEnd type="none" w="sm" len="sm"/>
              <a:tailEnd type="none" w="sm" len="sm"/>
            </a:ln>
          </p:spPr>
        </p:cxnSp>
        <p:cxnSp>
          <p:nvCxnSpPr>
            <p:cNvPr id="59" name="Google Shape;59;p9"/>
            <p:cNvCxnSpPr/>
            <p:nvPr/>
          </p:nvCxnSpPr>
          <p:spPr>
            <a:xfrm>
              <a:off x="6595848" y="5420182"/>
              <a:ext cx="0" cy="72000"/>
            </a:xfrm>
            <a:prstGeom prst="straightConnector1">
              <a:avLst/>
            </a:prstGeom>
            <a:noFill/>
            <a:ln w="31750" cap="rnd" cmpd="sng">
              <a:solidFill>
                <a:schemeClr val="accent2"/>
              </a:solidFill>
              <a:prstDash val="solid"/>
              <a:round/>
              <a:headEnd type="none" w="sm" len="sm"/>
              <a:tailEnd type="none" w="sm" len="sm"/>
            </a:ln>
          </p:spPr>
        </p:cxnSp>
      </p:grpSp>
    </p:spTree>
  </p:cSld>
  <p:clrMapOvr>
    <a:masterClrMapping/>
  </p:clrMapOvr>
  <p:extLst>
    <p:ext uri="{DCECCB84-F9BA-43D5-87BE-67443E8EF086}">
      <p15:sldGuideLst xmlns:p15="http://schemas.microsoft.com/office/powerpoint/2012/main">
        <p15:guide id="1" pos="3318">
          <p15:clr>
            <a:srgbClr val="FBAE40"/>
          </p15:clr>
        </p15:guide>
        <p15:guide id="2" pos="4362">
          <p15:clr>
            <a:srgbClr val="FBAE40"/>
          </p15:clr>
        </p15:guide>
        <p15:guide id="3" orient="horz" pos="3498">
          <p15:clr>
            <a:srgbClr val="FBAE40"/>
          </p15:clr>
        </p15:guide>
        <p15:guide id="4" orient="horz" pos="343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838200" y="1868400"/>
            <a:ext cx="4752000" cy="4348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800"/>
              </a:spcBef>
              <a:spcAft>
                <a:spcPts val="0"/>
              </a:spcAft>
              <a:buSzPts val="1800"/>
              <a:buChar char="&gt;"/>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0"/>
          <p:cNvSpPr txBox="1">
            <a:spLocks noGrp="1"/>
          </p:cNvSpPr>
          <p:nvPr>
            <p:ph type="body" idx="2"/>
          </p:nvPr>
        </p:nvSpPr>
        <p:spPr>
          <a:xfrm>
            <a:off x="5986199" y="1868400"/>
            <a:ext cx="4752000" cy="4348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800"/>
              </a:spcBef>
              <a:spcAft>
                <a:spcPts val="0"/>
              </a:spcAft>
              <a:buSzPts val="1800"/>
              <a:buChar char="&gt;"/>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ftr" idx="11"/>
          </p:nvPr>
        </p:nvSpPr>
        <p:spPr>
          <a:xfrm>
            <a:off x="838199" y="6413500"/>
            <a:ext cx="411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2 text columns">
  <p:cSld name="Title and 2 text columns">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838199" y="211311"/>
            <a:ext cx="8747804" cy="12240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body" idx="1"/>
          </p:nvPr>
        </p:nvSpPr>
        <p:spPr>
          <a:xfrm>
            <a:off x="838200" y="3000375"/>
            <a:ext cx="4140000" cy="3216825"/>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800"/>
              </a:spcBef>
              <a:spcAft>
                <a:spcPts val="0"/>
              </a:spcAft>
              <a:buSzPts val="1200"/>
              <a:buFont typeface="Arial"/>
              <a:buNone/>
              <a:defRPr sz="1200" b="0"/>
            </a:lvl1pPr>
            <a:lvl2pPr marL="914400" lvl="1" indent="-304800" algn="l">
              <a:lnSpc>
                <a:spcPct val="120000"/>
              </a:lnSpc>
              <a:spcBef>
                <a:spcPts val="600"/>
              </a:spcBef>
              <a:spcAft>
                <a:spcPts val="0"/>
              </a:spcAft>
              <a:buClr>
                <a:schemeClr val="dk2"/>
              </a:buClr>
              <a:buSzPts val="1200"/>
              <a:buFont typeface="Arial"/>
              <a:buChar char="•"/>
              <a:defRPr sz="1200"/>
            </a:lvl2pPr>
            <a:lvl3pPr marL="1371600" lvl="2" indent="-304800" algn="l">
              <a:lnSpc>
                <a:spcPct val="120000"/>
              </a:lnSpc>
              <a:spcBef>
                <a:spcPts val="600"/>
              </a:spcBef>
              <a:spcAft>
                <a:spcPts val="0"/>
              </a:spcAft>
              <a:buSzPts val="1200"/>
              <a:buChar char="•"/>
              <a:defRPr sz="12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1"/>
          <p:cNvSpPr txBox="1">
            <a:spLocks noGrp="1"/>
          </p:cNvSpPr>
          <p:nvPr>
            <p:ph type="body" idx="2"/>
          </p:nvPr>
        </p:nvSpPr>
        <p:spPr>
          <a:xfrm>
            <a:off x="5446003" y="3000375"/>
            <a:ext cx="4140000" cy="3216825"/>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800"/>
              </a:spcBef>
              <a:spcAft>
                <a:spcPts val="0"/>
              </a:spcAft>
              <a:buSzPts val="1200"/>
              <a:buFont typeface="Arial"/>
              <a:buNone/>
              <a:defRPr sz="1200" b="0"/>
            </a:lvl1pPr>
            <a:lvl2pPr marL="914400" lvl="1" indent="-304800" algn="l">
              <a:lnSpc>
                <a:spcPct val="120000"/>
              </a:lnSpc>
              <a:spcBef>
                <a:spcPts val="600"/>
              </a:spcBef>
              <a:spcAft>
                <a:spcPts val="0"/>
              </a:spcAft>
              <a:buClr>
                <a:schemeClr val="dk2"/>
              </a:buClr>
              <a:buSzPts val="1200"/>
              <a:buFont typeface="Arial"/>
              <a:buChar char="•"/>
              <a:defRPr sz="1200" b="0"/>
            </a:lvl2pPr>
            <a:lvl3pPr marL="1371600" lvl="2" indent="-304800" algn="l">
              <a:lnSpc>
                <a:spcPct val="120000"/>
              </a:lnSpc>
              <a:spcBef>
                <a:spcPts val="600"/>
              </a:spcBef>
              <a:spcAft>
                <a:spcPts val="0"/>
              </a:spcAft>
              <a:buSzPts val="1200"/>
              <a:buChar char="•"/>
              <a:defRPr sz="1200" b="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
          <p:cNvSpPr txBox="1">
            <a:spLocks noGrp="1"/>
          </p:cNvSpPr>
          <p:nvPr>
            <p:ph type="ftr" idx="11"/>
          </p:nvPr>
        </p:nvSpPr>
        <p:spPr>
          <a:xfrm>
            <a:off x="838199" y="6413500"/>
            <a:ext cx="411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
        <p:nvSpPr>
          <p:cNvPr id="72" name="Google Shape;72;p11"/>
          <p:cNvSpPr txBox="1">
            <a:spLocks noGrp="1"/>
          </p:cNvSpPr>
          <p:nvPr>
            <p:ph type="body" idx="3"/>
          </p:nvPr>
        </p:nvSpPr>
        <p:spPr>
          <a:xfrm>
            <a:off x="838201" y="1574461"/>
            <a:ext cx="8750300" cy="1176536"/>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800"/>
              </a:spcBef>
              <a:spcAft>
                <a:spcPts val="0"/>
              </a:spcAft>
              <a:buSzPts val="1200"/>
              <a:buFont typeface="Arial"/>
              <a:buNone/>
              <a:defRPr sz="1200" b="0" cap="none"/>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3" name="Google Shape;73;p11"/>
          <p:cNvPicPr preferRelativeResize="0"/>
          <p:nvPr/>
        </p:nvPicPr>
        <p:blipFill rotWithShape="1">
          <a:blip r:embed="rId2">
            <a:alphaModFix/>
          </a:blip>
          <a:srcRect l="69219" t="12024" r="8053" b="66160"/>
          <a:stretch/>
        </p:blipFill>
        <p:spPr>
          <a:xfrm>
            <a:off x="10662029" y="305136"/>
            <a:ext cx="1116000" cy="669600"/>
          </a:xfrm>
          <a:prstGeom prst="rect">
            <a:avLst/>
          </a:prstGeom>
          <a:noFill/>
          <a:ln>
            <a:noFill/>
          </a:ln>
        </p:spPr>
      </p:pic>
      <p:cxnSp>
        <p:nvCxnSpPr>
          <p:cNvPr id="74" name="Google Shape;74;p11"/>
          <p:cNvCxnSpPr/>
          <p:nvPr/>
        </p:nvCxnSpPr>
        <p:spPr>
          <a:xfrm>
            <a:off x="966790" y="6248888"/>
            <a:ext cx="288000" cy="0"/>
          </a:xfrm>
          <a:prstGeom prst="straightConnector1">
            <a:avLst/>
          </a:prstGeom>
          <a:noFill/>
          <a:ln w="19050" cap="rnd" cmpd="sng">
            <a:solidFill>
              <a:schemeClr val="accent2"/>
            </a:solidFill>
            <a:prstDash val="solid"/>
            <a:round/>
            <a:headEnd type="none" w="sm" len="sm"/>
            <a:tailEnd type="none" w="sm" len="sm"/>
          </a:ln>
        </p:spPr>
      </p:cxnSp>
      <p:cxnSp>
        <p:nvCxnSpPr>
          <p:cNvPr id="75" name="Google Shape;75;p11"/>
          <p:cNvCxnSpPr/>
          <p:nvPr/>
        </p:nvCxnSpPr>
        <p:spPr>
          <a:xfrm>
            <a:off x="966790" y="2750997"/>
            <a:ext cx="288000" cy="0"/>
          </a:xfrm>
          <a:prstGeom prst="straightConnector1">
            <a:avLst/>
          </a:prstGeom>
          <a:noFill/>
          <a:ln w="19050" cap="rnd" cmpd="sng">
            <a:solidFill>
              <a:schemeClr val="accent2"/>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838199" y="6413500"/>
            <a:ext cx="411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400"/>
              <a:buFont typeface="Arial"/>
              <a:buNone/>
              <a:defRPr sz="3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199" y="1866900"/>
            <a:ext cx="9900000" cy="434697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1800"/>
              </a:spcBef>
              <a:spcAft>
                <a:spcPts val="0"/>
              </a:spcAft>
              <a:buClr>
                <a:schemeClr val="accent2"/>
              </a:buClr>
              <a:buSzPts val="2000"/>
              <a:buFont typeface="Arial"/>
              <a:buChar char="&gt;"/>
              <a:defRPr sz="2000" b="1" i="0" u="none" strike="noStrike" cap="none">
                <a:solidFill>
                  <a:schemeClr val="dk1"/>
                </a:solidFill>
                <a:latin typeface="Arial"/>
                <a:ea typeface="Arial"/>
                <a:cs typeface="Arial"/>
                <a:sym typeface="Arial"/>
              </a:defRPr>
            </a:lvl1pPr>
            <a:lvl2pPr marL="914400" marR="0" lvl="1" indent="-330200" algn="l" rtl="0">
              <a:lnSpc>
                <a:spcPct val="100000"/>
              </a:lnSpc>
              <a:spcBef>
                <a:spcPts val="600"/>
              </a:spcBef>
              <a:spcAft>
                <a:spcPts val="0"/>
              </a:spcAft>
              <a:buClr>
                <a:schemeClr val="accent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accen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2" name="Google Shape;12;p1"/>
          <p:cNvSpPr txBox="1">
            <a:spLocks noGrp="1"/>
          </p:cNvSpPr>
          <p:nvPr>
            <p:ph type="ftr" idx="11"/>
          </p:nvPr>
        </p:nvSpPr>
        <p:spPr>
          <a:xfrm>
            <a:off x="838199" y="6413500"/>
            <a:ext cx="411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chemeClr val="dk1"/>
                </a:solidFill>
                <a:latin typeface="Verdana"/>
                <a:ea typeface="Verdana"/>
                <a:cs typeface="Verdana"/>
                <a:sym typeface="Verdana"/>
              </a:defRPr>
            </a:lvl1pPr>
            <a:lvl2pPr marL="0" marR="0" lvl="1" indent="0" algn="r" rtl="0">
              <a:spcBef>
                <a:spcPts val="0"/>
              </a:spcBef>
              <a:buNone/>
              <a:defRPr sz="600" b="0" i="0" u="none" strike="noStrike" cap="none">
                <a:solidFill>
                  <a:schemeClr val="dk1"/>
                </a:solidFill>
                <a:latin typeface="Verdana"/>
                <a:ea typeface="Verdana"/>
                <a:cs typeface="Verdana"/>
                <a:sym typeface="Verdana"/>
              </a:defRPr>
            </a:lvl2pPr>
            <a:lvl3pPr marL="0" marR="0" lvl="2" indent="0" algn="r" rtl="0">
              <a:spcBef>
                <a:spcPts val="0"/>
              </a:spcBef>
              <a:buNone/>
              <a:defRPr sz="600" b="0" i="0" u="none" strike="noStrike" cap="none">
                <a:solidFill>
                  <a:schemeClr val="dk1"/>
                </a:solidFill>
                <a:latin typeface="Verdana"/>
                <a:ea typeface="Verdana"/>
                <a:cs typeface="Verdana"/>
                <a:sym typeface="Verdana"/>
              </a:defRPr>
            </a:lvl3pPr>
            <a:lvl4pPr marL="0" marR="0" lvl="3" indent="0" algn="r" rtl="0">
              <a:spcBef>
                <a:spcPts val="0"/>
              </a:spcBef>
              <a:buNone/>
              <a:defRPr sz="600" b="0" i="0" u="none" strike="noStrike" cap="none">
                <a:solidFill>
                  <a:schemeClr val="dk1"/>
                </a:solidFill>
                <a:latin typeface="Verdana"/>
                <a:ea typeface="Verdana"/>
                <a:cs typeface="Verdana"/>
                <a:sym typeface="Verdana"/>
              </a:defRPr>
            </a:lvl4pPr>
            <a:lvl5pPr marL="0" marR="0" lvl="4" indent="0" algn="r" rtl="0">
              <a:spcBef>
                <a:spcPts val="0"/>
              </a:spcBef>
              <a:buNone/>
              <a:defRPr sz="600" b="0" i="0" u="none" strike="noStrike" cap="none">
                <a:solidFill>
                  <a:schemeClr val="dk1"/>
                </a:solidFill>
                <a:latin typeface="Verdana"/>
                <a:ea typeface="Verdana"/>
                <a:cs typeface="Verdana"/>
                <a:sym typeface="Verdana"/>
              </a:defRPr>
            </a:lvl5pPr>
            <a:lvl6pPr marL="0" marR="0" lvl="5" indent="0" algn="r" rtl="0">
              <a:spcBef>
                <a:spcPts val="0"/>
              </a:spcBef>
              <a:buNone/>
              <a:defRPr sz="600" b="0" i="0" u="none" strike="noStrike" cap="none">
                <a:solidFill>
                  <a:schemeClr val="dk1"/>
                </a:solidFill>
                <a:latin typeface="Verdana"/>
                <a:ea typeface="Verdana"/>
                <a:cs typeface="Verdana"/>
                <a:sym typeface="Verdana"/>
              </a:defRPr>
            </a:lvl6pPr>
            <a:lvl7pPr marL="0" marR="0" lvl="6" indent="0" algn="r" rtl="0">
              <a:spcBef>
                <a:spcPts val="0"/>
              </a:spcBef>
              <a:buNone/>
              <a:defRPr sz="600" b="0" i="0" u="none" strike="noStrike" cap="none">
                <a:solidFill>
                  <a:schemeClr val="dk1"/>
                </a:solidFill>
                <a:latin typeface="Verdana"/>
                <a:ea typeface="Verdana"/>
                <a:cs typeface="Verdana"/>
                <a:sym typeface="Verdana"/>
              </a:defRPr>
            </a:lvl7pPr>
            <a:lvl8pPr marL="0" marR="0" lvl="7" indent="0" algn="r" rtl="0">
              <a:spcBef>
                <a:spcPts val="0"/>
              </a:spcBef>
              <a:buNone/>
              <a:defRPr sz="600" b="0" i="0" u="none" strike="noStrike" cap="none">
                <a:solidFill>
                  <a:schemeClr val="dk1"/>
                </a:solidFill>
                <a:latin typeface="Verdana"/>
                <a:ea typeface="Verdana"/>
                <a:cs typeface="Verdana"/>
                <a:sym typeface="Verdana"/>
              </a:defRPr>
            </a:lvl8pPr>
            <a:lvl9pPr marL="0" marR="0" lvl="8" indent="0" algn="r" rtl="0">
              <a:spcBef>
                <a:spcPts val="0"/>
              </a:spcBef>
              <a:buNone/>
              <a:defRPr sz="6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BE"/>
              <a:t>‹nr.›</a:t>
            </a:fld>
            <a:endParaRPr/>
          </a:p>
        </p:txBody>
      </p:sp>
      <p:pic>
        <p:nvPicPr>
          <p:cNvPr id="14" name="Google Shape;14;p1"/>
          <p:cNvPicPr preferRelativeResize="0"/>
          <p:nvPr/>
        </p:nvPicPr>
        <p:blipFill rotWithShape="1">
          <a:blip r:embed="rId13">
            <a:alphaModFix/>
          </a:blip>
          <a:srcRect l="69219" t="12024" r="8053" b="66160"/>
          <a:stretch/>
        </p:blipFill>
        <p:spPr>
          <a:xfrm>
            <a:off x="10662029" y="305136"/>
            <a:ext cx="1116000" cy="669600"/>
          </a:xfrm>
          <a:prstGeom prst="rect">
            <a:avLst/>
          </a:prstGeom>
          <a:noFill/>
          <a:ln>
            <a:noFill/>
          </a:ln>
        </p:spPr>
      </p:pic>
      <p:cxnSp>
        <p:nvCxnSpPr>
          <p:cNvPr id="15" name="Google Shape;15;p1"/>
          <p:cNvCxnSpPr/>
          <p:nvPr/>
        </p:nvCxnSpPr>
        <p:spPr>
          <a:xfrm>
            <a:off x="966790" y="6248888"/>
            <a:ext cx="288000" cy="0"/>
          </a:xfrm>
          <a:prstGeom prst="straightConnector1">
            <a:avLst/>
          </a:prstGeom>
          <a:noFill/>
          <a:ln w="19050" cap="rnd" cmpd="sng">
            <a:solidFill>
              <a:schemeClr val="accent2"/>
            </a:solidFill>
            <a:prstDash val="solid"/>
            <a:round/>
            <a:headEnd type="none" w="sm" len="sm"/>
            <a:tailEnd type="none" w="sm" len="sm"/>
          </a:ln>
        </p:spPr>
      </p:cxnSp>
      <p:cxnSp>
        <p:nvCxnSpPr>
          <p:cNvPr id="16" name="Google Shape;16;p1"/>
          <p:cNvCxnSpPr/>
          <p:nvPr/>
        </p:nvCxnSpPr>
        <p:spPr>
          <a:xfrm>
            <a:off x="966790" y="1588947"/>
            <a:ext cx="288000" cy="0"/>
          </a:xfrm>
          <a:prstGeom prst="straightConnector1">
            <a:avLst/>
          </a:prstGeom>
          <a:noFill/>
          <a:ln w="19050" cap="rnd"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58" r:id="rId9"/>
    <p:sldLayoutId id="2147483659" r:id="rId10"/>
    <p:sldLayoutId id="214748366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597">
          <p15:clr>
            <a:srgbClr val="F26B43"/>
          </p15:clr>
        </p15:guide>
        <p15:guide id="3" orient="horz" pos="2160">
          <p15:clr>
            <a:srgbClr val="F26B43"/>
          </p15:clr>
        </p15:guide>
        <p15:guide id="4" orient="horz" pos="1230">
          <p15:clr>
            <a:srgbClr val="F26B43"/>
          </p15:clr>
        </p15:guide>
        <p15:guide id="5" orient="horz" pos="822">
          <p15:clr>
            <a:srgbClr val="F26B43"/>
          </p15:clr>
        </p15:guide>
        <p15:guide id="6" pos="6766">
          <p15:clr>
            <a:srgbClr val="F26B43"/>
          </p15:clr>
        </p15:guide>
        <p15:guide id="7" orient="horz" pos="38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31F5B9DA-76A2-4EE6-A74A-BF3FEDC99BA8}" type="datetime1">
              <a:rPr lang="nl-BE" smtClean="0"/>
              <a:t>5/12/2021</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nl-NL"/>
              <a:t>Faculty, department, unit ...</a:t>
            </a:r>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dirty="0"/>
          </a:p>
        </p:txBody>
      </p:sp>
    </p:spTree>
    <p:extLst>
      <p:ext uri="{BB962C8B-B14F-4D97-AF65-F5344CB8AC3E}">
        <p14:creationId xmlns:p14="http://schemas.microsoft.com/office/powerpoint/2010/main" val="3765796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p15:clr>
            <a:srgbClr val="F26B43"/>
          </p15:clr>
        </p15:guide>
        <p15:guide id="2" pos="7319">
          <p15:clr>
            <a:srgbClr val="F26B43"/>
          </p15:clr>
        </p15:guide>
        <p15:guide id="3" orient="horz" pos="3857">
          <p15:clr>
            <a:srgbClr val="F26B43"/>
          </p15:clr>
        </p15:guide>
        <p15:guide id="4" pos="3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com/maps/d/u/0/edit?mid=1fu815GIdd_kSGSBlcH5ZeazcRo6b9bnl&amp;ll=50.49151289914486%2C6.0497648312193775&amp;z=8"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gezondleven.be/settings/zorg-en-welzijn/succesfactoren-zorg-en-welzijn"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s://ideaboardz.com/for/INTERVISIE%20/3535636" TargetMode="Externa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0.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190.png"/><Relationship Id="rId4" Type="http://schemas.openxmlformats.org/officeDocument/2006/relationships/customXml" Target="../ink/ink1.xml"/></Relationships>
</file>

<file path=ppt/slides/_rels/slide34.xml.rels><?xml version="1.0" encoding="UTF-8" standalone="yes"?>
<Relationships xmlns="http://schemas.openxmlformats.org/package/2006/relationships"><Relationship Id="rId3" Type="http://schemas.openxmlformats.org/officeDocument/2006/relationships/hyperlink" Target="http://www.demondzorglijn.be/"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hyperlink" Target="http://www.demondzorglijn.be/"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s://s.chkmkt.com/?e=164137&amp;h=94CF12D787EBF7D&amp;l=nl"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F561320-DBCC-478A-B5F1-EA15906C8113}"/>
              </a:ext>
            </a:extLst>
          </p:cNvPr>
          <p:cNvPicPr>
            <a:picLocks noChangeAspect="1"/>
          </p:cNvPicPr>
          <p:nvPr/>
        </p:nvPicPr>
        <p:blipFill rotWithShape="1">
          <a:blip r:embed="rId3"/>
          <a:srcRect l="17898" t="13030" r="18778" b="10583"/>
          <a:stretch/>
        </p:blipFill>
        <p:spPr>
          <a:xfrm>
            <a:off x="512276" y="432246"/>
            <a:ext cx="8315416" cy="5642263"/>
          </a:xfrm>
          <a:prstGeom prst="rect">
            <a:avLst/>
          </a:prstGeom>
        </p:spPr>
      </p:pic>
      <p:sp>
        <p:nvSpPr>
          <p:cNvPr id="3" name="Tijdelijke aanduiding voor tekst 2">
            <a:extLst>
              <a:ext uri="{FF2B5EF4-FFF2-40B4-BE49-F238E27FC236}">
                <a16:creationId xmlns:a16="http://schemas.microsoft.com/office/drawing/2014/main" id="{2526C838-1EF6-49B1-9762-EDCA998C0B71}"/>
              </a:ext>
            </a:extLst>
          </p:cNvPr>
          <p:cNvSpPr>
            <a:spLocks noGrp="1"/>
          </p:cNvSpPr>
          <p:nvPr>
            <p:ph type="body" idx="1"/>
          </p:nvPr>
        </p:nvSpPr>
        <p:spPr>
          <a:xfrm>
            <a:off x="2223655" y="6074509"/>
            <a:ext cx="9968345" cy="783491"/>
          </a:xfrm>
        </p:spPr>
        <p:txBody>
          <a:bodyPr/>
          <a:lstStyle/>
          <a:p>
            <a:r>
              <a:rPr lang="nl-BE" dirty="0"/>
              <a:t>https://www.gezondleven.be/projecten/procesbegeleiding-voor-preventie-in-woonzorgcentra/administratie</a:t>
            </a:r>
          </a:p>
        </p:txBody>
      </p:sp>
    </p:spTree>
    <p:extLst>
      <p:ext uri="{BB962C8B-B14F-4D97-AF65-F5344CB8AC3E}">
        <p14:creationId xmlns:p14="http://schemas.microsoft.com/office/powerpoint/2010/main" val="236987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1701209" y="2807880"/>
            <a:ext cx="7560000" cy="172269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BE" dirty="0"/>
              <a:t>Stand van zaken</a:t>
            </a:r>
            <a:endParaRPr dirty="0"/>
          </a:p>
        </p:txBody>
      </p:sp>
      <p:sp>
        <p:nvSpPr>
          <p:cNvPr id="110" name="Google Shape;110;p17"/>
          <p:cNvSpPr txBox="1">
            <a:spLocks noGrp="1"/>
          </p:cNvSpPr>
          <p:nvPr>
            <p:ph type="body" idx="1"/>
          </p:nvPr>
        </p:nvSpPr>
        <p:spPr>
          <a:xfrm>
            <a:off x="1701208" y="4530576"/>
            <a:ext cx="8479591"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r>
              <a:rPr lang="nl-BE" dirty="0"/>
              <a:t>Update project ‘Procesbegeleiding preventie in woonzorgcentra’ – thema mondzorg</a:t>
            </a:r>
            <a:endParaRPr dirty="0"/>
          </a:p>
        </p:txBody>
      </p:sp>
      <p:sp>
        <p:nvSpPr>
          <p:cNvPr id="111" name="Google Shape;111;p17"/>
          <p:cNvSpPr txBox="1">
            <a:spLocks noGrp="1"/>
          </p:cNvSpPr>
          <p:nvPr>
            <p:ph type="body" idx="2"/>
          </p:nvPr>
        </p:nvSpPr>
        <p:spPr>
          <a:xfrm>
            <a:off x="-74431" y="3776513"/>
            <a:ext cx="1665288" cy="14890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7600"/>
              <a:buFont typeface="Arial"/>
              <a:buNone/>
            </a:pPr>
            <a:r>
              <a:rPr lang="nl-BE" dirty="0"/>
              <a:t>1</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noAutofit/>
          </a:bodyPr>
          <a:lstStyle/>
          <a:p>
            <a:pPr lvl="0">
              <a:buSzPts val="3400"/>
            </a:pPr>
            <a:r>
              <a:rPr lang="nl-NL" dirty="0"/>
              <a:t>Inhoud</a:t>
            </a:r>
            <a:endParaRPr dirty="0"/>
          </a:p>
        </p:txBody>
      </p:sp>
      <p:sp>
        <p:nvSpPr>
          <p:cNvPr id="165" name="Google Shape;165;p23"/>
          <p:cNvSpPr txBox="1">
            <a:spLocks noGrp="1"/>
          </p:cNvSpPr>
          <p:nvPr>
            <p:ph type="body" idx="1"/>
          </p:nvPr>
        </p:nvSpPr>
        <p:spPr>
          <a:xfrm>
            <a:off x="838199" y="2037599"/>
            <a:ext cx="10473001" cy="4176271"/>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Huidige situatie trajecten</a:t>
            </a:r>
          </a:p>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Planning project</a:t>
            </a:r>
            <a:endParaRPr lang="nl-BE" b="0" dirty="0">
              <a:solidFill>
                <a:srgbClr val="101820"/>
              </a:solidFill>
            </a:endParaRPr>
          </a:p>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Nieuwe ondersteunings- en sensibiliseringsmaterialen:</a:t>
            </a:r>
          </a:p>
          <a:p>
            <a:pPr marL="800100" lvl="1">
              <a:spcBef>
                <a:spcPts val="1800"/>
              </a:spcBef>
              <a:buClr>
                <a:srgbClr val="FDDA24"/>
              </a:buClr>
              <a:buSzPts val="1600"/>
              <a:buFont typeface="Courier New" panose="02070309020205020404" pitchFamily="49" charset="0"/>
              <a:buChar char="o"/>
              <a:defRPr/>
            </a:pPr>
            <a:r>
              <a:rPr lang="nl-BE" dirty="0">
                <a:solidFill>
                  <a:srgbClr val="101820"/>
                </a:solidFill>
              </a:rPr>
              <a:t>WZC </a:t>
            </a:r>
          </a:p>
          <a:p>
            <a:pPr marL="800100" lvl="1">
              <a:spcBef>
                <a:spcPts val="1800"/>
              </a:spcBef>
              <a:buClr>
                <a:srgbClr val="FDDA24"/>
              </a:buClr>
              <a:buSzPts val="1600"/>
              <a:buFont typeface="Courier New" panose="02070309020205020404" pitchFamily="49" charset="0"/>
              <a:buChar char="o"/>
              <a:defRPr/>
            </a:pPr>
            <a:r>
              <a:rPr lang="nl-BE" dirty="0">
                <a:solidFill>
                  <a:srgbClr val="101820"/>
                </a:solidFill>
              </a:rPr>
              <a:t>Procesbegeleider</a:t>
            </a:r>
            <a:endParaRPr kumimoji="0" lang="nl-BE" u="none" strike="noStrike" kern="0" cap="none" spc="0" normalizeH="0" baseline="0" noProof="0" dirty="0">
              <a:ln>
                <a:noFill/>
              </a:ln>
              <a:solidFill>
                <a:srgbClr val="101820"/>
              </a:solidFill>
              <a:effectLst/>
              <a:uLnTx/>
              <a:uFillTx/>
              <a:latin typeface="Arial"/>
              <a:cs typeface="Arial"/>
              <a:sym typeface="Arial"/>
            </a:endParaRPr>
          </a:p>
          <a:p>
            <a:pPr marL="0" lvl="0" indent="0">
              <a:buSzPts val="2000"/>
              <a:buNone/>
            </a:pPr>
            <a:endParaRPr lang="nl-BE" sz="2400" dirty="0"/>
          </a:p>
        </p:txBody>
      </p:sp>
      <p:sp>
        <p:nvSpPr>
          <p:cNvPr id="166" name="Google Shape;166;p23"/>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12</a:t>
            </a:fld>
            <a:endParaRPr/>
          </a:p>
        </p:txBody>
      </p:sp>
      <p:pic>
        <p:nvPicPr>
          <p:cNvPr id="3" name="Afbeelding 2" descr="Afbeelding met tekst, persoon, muziek, teken&#10;&#10;Automatisch gegenereerde beschrijving">
            <a:extLst>
              <a:ext uri="{FF2B5EF4-FFF2-40B4-BE49-F238E27FC236}">
                <a16:creationId xmlns:a16="http://schemas.microsoft.com/office/drawing/2014/main" id="{BE7D0649-D70F-46E8-AE7C-035B8FF5937C}"/>
              </a:ext>
            </a:extLst>
          </p:cNvPr>
          <p:cNvPicPr>
            <a:picLocks noChangeAspect="1"/>
          </p:cNvPicPr>
          <p:nvPr/>
        </p:nvPicPr>
        <p:blipFill>
          <a:blip r:embed="rId4"/>
          <a:stretch>
            <a:fillRect/>
          </a:stretch>
        </p:blipFill>
        <p:spPr>
          <a:xfrm>
            <a:off x="7844701" y="1927620"/>
            <a:ext cx="3049447" cy="4286250"/>
          </a:xfrm>
          <a:prstGeom prst="rect">
            <a:avLst/>
          </a:prstGeom>
        </p:spPr>
      </p:pic>
      <p:sp>
        <p:nvSpPr>
          <p:cNvPr id="7" name="Tijdelijke aanduiding voor tekst 4">
            <a:extLst>
              <a:ext uri="{FF2B5EF4-FFF2-40B4-BE49-F238E27FC236}">
                <a16:creationId xmlns:a16="http://schemas.microsoft.com/office/drawing/2014/main" id="{10ACDEBD-8CE6-420D-94DE-E6660C16BB5A}"/>
              </a:ext>
            </a:extLst>
          </p:cNvPr>
          <p:cNvSpPr>
            <a:spLocks noGrp="1"/>
          </p:cNvSpPr>
          <p:nvPr>
            <p:ph type="body" idx="2"/>
          </p:nvPr>
        </p:nvSpPr>
        <p:spPr>
          <a:xfrm>
            <a:off x="541019" y="1460264"/>
            <a:ext cx="9899650" cy="467356"/>
          </a:xfrm>
        </p:spPr>
        <p:txBody>
          <a:bodyPr/>
          <a:lstStyle/>
          <a:p>
            <a:r>
              <a:rPr lang="nl-BE" i="1" dirty="0"/>
              <a:t>Stand van zaken project</a:t>
            </a:r>
          </a:p>
        </p:txBody>
      </p:sp>
    </p:spTree>
    <p:extLst>
      <p:ext uri="{BB962C8B-B14F-4D97-AF65-F5344CB8AC3E}">
        <p14:creationId xmlns:p14="http://schemas.microsoft.com/office/powerpoint/2010/main" val="641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5">
                                            <p:txEl>
                                              <p:pRg st="0" end="0"/>
                                            </p:txEl>
                                          </p:spTgt>
                                        </p:tgtEl>
                                      </p:cBhvr>
                                    </p:animEffect>
                                    <p:animScale>
                                      <p:cBhvr>
                                        <p:cTn id="7" dur="250" autoRev="1" fill="hold"/>
                                        <p:tgtEl>
                                          <p:spTgt spid="16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400"/>
              <a:buFont typeface="Arial"/>
              <a:buNone/>
            </a:pPr>
            <a:r>
              <a:rPr lang="nl-BE" dirty="0"/>
              <a:t>Inschrijvingen november 2020 versus november 2021</a:t>
            </a:r>
            <a:endParaRPr dirty="0"/>
          </a:p>
        </p:txBody>
      </p:sp>
      <p:sp>
        <p:nvSpPr>
          <p:cNvPr id="156" name="Google Shape;156;p22"/>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13</a:t>
            </a:fld>
            <a:endParaRPr/>
          </a:p>
        </p:txBody>
      </p:sp>
      <p:graphicFrame>
        <p:nvGraphicFramePr>
          <p:cNvPr id="4" name="Tabel 3">
            <a:extLst>
              <a:ext uri="{FF2B5EF4-FFF2-40B4-BE49-F238E27FC236}">
                <a16:creationId xmlns:a16="http://schemas.microsoft.com/office/drawing/2014/main" id="{975DB358-41D4-455A-A17F-B5C4C12FB3EE}"/>
              </a:ext>
            </a:extLst>
          </p:cNvPr>
          <p:cNvGraphicFramePr>
            <a:graphicFrameLocks noGrp="1"/>
          </p:cNvGraphicFramePr>
          <p:nvPr>
            <p:extLst>
              <p:ext uri="{D42A27DB-BD31-4B8C-83A1-F6EECF244321}">
                <p14:modId xmlns:p14="http://schemas.microsoft.com/office/powerpoint/2010/main" val="1106664395"/>
              </p:ext>
            </p:extLst>
          </p:nvPr>
        </p:nvGraphicFramePr>
        <p:xfrm>
          <a:off x="838199" y="2611187"/>
          <a:ext cx="9977284" cy="2650958"/>
        </p:xfrm>
        <a:graphic>
          <a:graphicData uri="http://schemas.openxmlformats.org/drawingml/2006/table">
            <a:tbl>
              <a:tblPr firstRow="1" firstCol="1" bandRow="1">
                <a:tableStyleId>{5C22544A-7EE6-4342-B048-85BDC9FD1C3A}</a:tableStyleId>
              </a:tblPr>
              <a:tblGrid>
                <a:gridCol w="1165885">
                  <a:extLst>
                    <a:ext uri="{9D8B030D-6E8A-4147-A177-3AD203B41FA5}">
                      <a16:colId xmlns:a16="http://schemas.microsoft.com/office/drawing/2014/main" val="3867932175"/>
                    </a:ext>
                  </a:extLst>
                </a:gridCol>
                <a:gridCol w="1413723">
                  <a:extLst>
                    <a:ext uri="{9D8B030D-6E8A-4147-A177-3AD203B41FA5}">
                      <a16:colId xmlns:a16="http://schemas.microsoft.com/office/drawing/2014/main" val="119498148"/>
                    </a:ext>
                  </a:extLst>
                </a:gridCol>
                <a:gridCol w="1059651">
                  <a:extLst>
                    <a:ext uri="{9D8B030D-6E8A-4147-A177-3AD203B41FA5}">
                      <a16:colId xmlns:a16="http://schemas.microsoft.com/office/drawing/2014/main" val="1224062405"/>
                    </a:ext>
                  </a:extLst>
                </a:gridCol>
                <a:gridCol w="1419696">
                  <a:extLst>
                    <a:ext uri="{9D8B030D-6E8A-4147-A177-3AD203B41FA5}">
                      <a16:colId xmlns:a16="http://schemas.microsoft.com/office/drawing/2014/main" val="2453080819"/>
                    </a:ext>
                  </a:extLst>
                </a:gridCol>
                <a:gridCol w="1216445">
                  <a:extLst>
                    <a:ext uri="{9D8B030D-6E8A-4147-A177-3AD203B41FA5}">
                      <a16:colId xmlns:a16="http://schemas.microsoft.com/office/drawing/2014/main" val="3813119170"/>
                    </a:ext>
                  </a:extLst>
                </a:gridCol>
                <a:gridCol w="972000">
                  <a:extLst>
                    <a:ext uri="{9D8B030D-6E8A-4147-A177-3AD203B41FA5}">
                      <a16:colId xmlns:a16="http://schemas.microsoft.com/office/drawing/2014/main" val="3044711977"/>
                    </a:ext>
                  </a:extLst>
                </a:gridCol>
                <a:gridCol w="1563673">
                  <a:extLst>
                    <a:ext uri="{9D8B030D-6E8A-4147-A177-3AD203B41FA5}">
                      <a16:colId xmlns:a16="http://schemas.microsoft.com/office/drawing/2014/main" val="2770247699"/>
                    </a:ext>
                  </a:extLst>
                </a:gridCol>
                <a:gridCol w="1166211">
                  <a:extLst>
                    <a:ext uri="{9D8B030D-6E8A-4147-A177-3AD203B41FA5}">
                      <a16:colId xmlns:a16="http://schemas.microsoft.com/office/drawing/2014/main" val="57483994"/>
                    </a:ext>
                  </a:extLst>
                </a:gridCol>
              </a:tblGrid>
              <a:tr h="373332">
                <a:tc gridSpan="8">
                  <a:txBody>
                    <a:bodyPr/>
                    <a:lstStyle/>
                    <a:p>
                      <a:pPr algn="ctr">
                        <a:spcAft>
                          <a:spcPts val="0"/>
                        </a:spcAft>
                      </a:pPr>
                      <a:r>
                        <a:rPr lang="nl-BE" sz="1400" dirty="0">
                          <a:effectLst/>
                        </a:rPr>
                        <a:t>November 2020 versus november 2021: thema mondzorg</a:t>
                      </a:r>
                      <a:endParaRPr lang="nl-BE" sz="1800" dirty="0">
                        <a:effectLst/>
                        <a:latin typeface="Calibri" panose="020F0502020204030204" pitchFamily="34" charset="0"/>
                        <a:ea typeface="Calibri" panose="020F0502020204030204" pitchFamily="34" charset="0"/>
                      </a:endParaRPr>
                    </a:p>
                  </a:txBody>
                  <a:tcPr marL="44450" marR="44450" marT="9525" marB="9525" anchor="ct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2882850341"/>
                  </a:ext>
                </a:extLst>
              </a:tr>
              <a:tr h="373332">
                <a:tc rowSpan="2">
                  <a:txBody>
                    <a:bodyPr/>
                    <a:lstStyle/>
                    <a:p>
                      <a:pPr algn="ctr">
                        <a:spcAft>
                          <a:spcPts val="0"/>
                        </a:spcAft>
                      </a:pPr>
                      <a:r>
                        <a:rPr lang="nl-BE" sz="1400" b="1" dirty="0">
                          <a:effectLst/>
                        </a:rPr>
                        <a:t>Mondzorg</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rowSpan="2">
                  <a:txBody>
                    <a:bodyPr/>
                    <a:lstStyle/>
                    <a:p>
                      <a:pPr algn="ctr">
                        <a:spcAft>
                          <a:spcPts val="0"/>
                        </a:spcAft>
                      </a:pPr>
                      <a:r>
                        <a:rPr lang="nl-BE" sz="1400" b="1" dirty="0">
                          <a:effectLst/>
                        </a:rPr>
                        <a:t>Inschrijvingen gewenste start</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gridSpan="2">
                  <a:txBody>
                    <a:bodyPr/>
                    <a:lstStyle/>
                    <a:p>
                      <a:pPr algn="ctr">
                        <a:spcAft>
                          <a:spcPts val="0"/>
                        </a:spcAft>
                      </a:pPr>
                      <a:r>
                        <a:rPr lang="nl-BE" sz="1400" b="1" dirty="0">
                          <a:effectLst/>
                        </a:rPr>
                        <a:t>Effectief gestart</a:t>
                      </a:r>
                    </a:p>
                    <a:p>
                      <a:pPr algn="ctr">
                        <a:spcAft>
                          <a:spcPts val="0"/>
                        </a:spcAft>
                      </a:pPr>
                      <a:r>
                        <a:rPr lang="nl-BE" sz="1400" b="0" i="1" u="none" strike="noStrike" cap="none" dirty="0">
                          <a:solidFill>
                            <a:schemeClr val="dk1"/>
                          </a:solidFill>
                          <a:effectLst/>
                          <a:latin typeface="+mn-lt"/>
                          <a:ea typeface="+mn-ea"/>
                          <a:cs typeface="+mn-cs"/>
                          <a:sym typeface="Arial"/>
                        </a:rPr>
                        <a:t>(intakegesprek vond plaats)</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hMerge="1">
                  <a:txBody>
                    <a:bodyPr/>
                    <a:lstStyle/>
                    <a:p>
                      <a:endParaRPr lang="nl-BE"/>
                    </a:p>
                  </a:txBody>
                  <a:tcPr/>
                </a:tc>
                <a:tc gridSpan="2">
                  <a:txBody>
                    <a:bodyPr/>
                    <a:lstStyle/>
                    <a:p>
                      <a:pPr algn="ctr">
                        <a:spcAft>
                          <a:spcPts val="0"/>
                        </a:spcAft>
                      </a:pPr>
                      <a:r>
                        <a:rPr lang="nl-BE" sz="1400" b="1">
                          <a:effectLst/>
                        </a:rPr>
                        <a:t>Gestopt</a:t>
                      </a:r>
                      <a:endParaRPr lang="nl-BE" sz="1800" b="1">
                        <a:effectLst/>
                        <a:latin typeface="Calibri" panose="020F0502020204030204" pitchFamily="34" charset="0"/>
                        <a:ea typeface="Calibri" panose="020F0502020204030204" pitchFamily="34" charset="0"/>
                      </a:endParaRPr>
                    </a:p>
                  </a:txBody>
                  <a:tcPr marL="44450" marR="44450" marT="9525" marB="9525" anchor="ctr"/>
                </a:tc>
                <a:tc hMerge="1">
                  <a:txBody>
                    <a:bodyPr/>
                    <a:lstStyle/>
                    <a:p>
                      <a:endParaRPr lang="nl-BE"/>
                    </a:p>
                  </a:txBody>
                  <a:tcPr/>
                </a:tc>
                <a:tc gridSpan="2">
                  <a:txBody>
                    <a:bodyPr/>
                    <a:lstStyle/>
                    <a:p>
                      <a:pPr algn="ctr">
                        <a:spcAft>
                          <a:spcPts val="0"/>
                        </a:spcAft>
                      </a:pPr>
                      <a:r>
                        <a:rPr lang="nl-BE" sz="1400" b="1" dirty="0">
                          <a:effectLst/>
                        </a:rPr>
                        <a:t>Nog niet gestart</a:t>
                      </a:r>
                    </a:p>
                    <a:p>
                      <a:pPr algn="ctr">
                        <a:spcAft>
                          <a:spcPts val="0"/>
                        </a:spcAft>
                      </a:pPr>
                      <a:r>
                        <a:rPr lang="nl-BE" sz="1400" i="1" dirty="0">
                          <a:solidFill>
                            <a:srgbClr val="000000"/>
                          </a:solidFill>
                          <a:effectLst/>
                          <a:latin typeface="Calibri" panose="020F0502020204030204" pitchFamily="34" charset="0"/>
                          <a:ea typeface="Times New Roman" panose="02020603050405020304" pitchFamily="18" charset="0"/>
                        </a:rPr>
                        <a:t>(intakegesprek vond nog niet plaats)</a:t>
                      </a:r>
                      <a:endParaRPr lang="nl-BE" sz="1400" b="1" dirty="0">
                        <a:effectLst/>
                        <a:latin typeface="Calibri" panose="020F0502020204030204" pitchFamily="34" charset="0"/>
                        <a:ea typeface="Calibri" panose="020F0502020204030204" pitchFamily="34" charset="0"/>
                      </a:endParaRPr>
                    </a:p>
                  </a:txBody>
                  <a:tcPr marL="44450" marR="44450" marT="9525" marB="9525" anchor="ctr"/>
                </a:tc>
                <a:tc hMerge="1">
                  <a:txBody>
                    <a:bodyPr/>
                    <a:lstStyle/>
                    <a:p>
                      <a:endParaRPr lang="nl-BE"/>
                    </a:p>
                  </a:txBody>
                  <a:tcPr/>
                </a:tc>
                <a:extLst>
                  <a:ext uri="{0D108BD9-81ED-4DB2-BD59-A6C34878D82A}">
                    <a16:rowId xmlns:a16="http://schemas.microsoft.com/office/drawing/2014/main" val="2050570667"/>
                  </a:ext>
                </a:extLst>
              </a:tr>
              <a:tr h="1386086">
                <a:tc vMerge="1">
                  <a:txBody>
                    <a:bodyPr/>
                    <a:lstStyle/>
                    <a:p>
                      <a:endParaRPr lang="nl-BE"/>
                    </a:p>
                  </a:txBody>
                  <a:tcPr/>
                </a:tc>
                <a:tc vMerge="1">
                  <a:txBody>
                    <a:bodyPr/>
                    <a:lstStyle/>
                    <a:p>
                      <a:endParaRPr lang="nl-BE"/>
                    </a:p>
                  </a:txBody>
                  <a:tcPr/>
                </a:tc>
                <a:tc>
                  <a:txBody>
                    <a:bodyPr/>
                    <a:lstStyle/>
                    <a:p>
                      <a:pPr algn="ctr">
                        <a:spcAft>
                          <a:spcPts val="0"/>
                        </a:spcAft>
                      </a:pPr>
                      <a:r>
                        <a:rPr lang="nl-BE" sz="1400" b="1" dirty="0">
                          <a:effectLst/>
                        </a:rPr>
                        <a:t>Lopende</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effectLst/>
                        </a:rPr>
                        <a:t>On </a:t>
                      </a:r>
                      <a:r>
                        <a:rPr lang="nl-BE" sz="1400" b="1" dirty="0" err="1">
                          <a:effectLst/>
                        </a:rPr>
                        <a:t>Hold</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effectLst/>
                        </a:rPr>
                        <a:t>Zonder gestart traject</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effectLst/>
                        </a:rPr>
                        <a:t>Tijdens traject</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effectLst/>
                        </a:rPr>
                        <a:t>PB toegewezen</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effectLst/>
                        </a:rPr>
                        <a:t>Nog geen </a:t>
                      </a:r>
                      <a:br>
                        <a:rPr lang="nl-BE" sz="1400" b="1" dirty="0">
                          <a:effectLst/>
                        </a:rPr>
                      </a:br>
                      <a:r>
                        <a:rPr lang="nl-BE" sz="1400" b="1" dirty="0">
                          <a:effectLst/>
                        </a:rPr>
                        <a:t>PB toegewezen</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extLst>
                  <a:ext uri="{0D108BD9-81ED-4DB2-BD59-A6C34878D82A}">
                    <a16:rowId xmlns:a16="http://schemas.microsoft.com/office/drawing/2014/main" val="1147914380"/>
                  </a:ext>
                </a:extLst>
              </a:tr>
              <a:tr h="373332">
                <a:tc>
                  <a:txBody>
                    <a:bodyPr/>
                    <a:lstStyle/>
                    <a:p>
                      <a:pPr algn="ctr">
                        <a:spcAft>
                          <a:spcPts val="0"/>
                        </a:spcAft>
                      </a:pPr>
                      <a:r>
                        <a:rPr lang="nl-BE" sz="1400">
                          <a:effectLst/>
                        </a:rPr>
                        <a:t>TOTAAL</a:t>
                      </a:r>
                      <a:endParaRPr lang="nl-BE" sz="180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solidFill>
                            <a:schemeClr val="bg1">
                              <a:lumMod val="50000"/>
                            </a:schemeClr>
                          </a:solidFill>
                          <a:effectLst/>
                        </a:rPr>
                        <a:t>92</a:t>
                      </a:r>
                    </a:p>
                    <a:p>
                      <a:pPr algn="ctr">
                        <a:spcAft>
                          <a:spcPts val="0"/>
                        </a:spcAft>
                      </a:pPr>
                      <a:r>
                        <a:rPr lang="nl-BE" sz="1400" b="1" dirty="0">
                          <a:effectLst/>
                        </a:rPr>
                        <a:t>110</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solidFill>
                            <a:schemeClr val="bg1">
                              <a:lumMod val="50000"/>
                            </a:schemeClr>
                          </a:solidFill>
                          <a:effectLst/>
                        </a:rPr>
                        <a:t>19</a:t>
                      </a:r>
                    </a:p>
                    <a:p>
                      <a:pPr algn="ctr">
                        <a:spcAft>
                          <a:spcPts val="0"/>
                        </a:spcAft>
                      </a:pPr>
                      <a:r>
                        <a:rPr lang="nl-BE" sz="1400" b="1" dirty="0">
                          <a:effectLst/>
                        </a:rPr>
                        <a:t>66</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solidFill>
                            <a:schemeClr val="bg1">
                              <a:lumMod val="50000"/>
                            </a:schemeClr>
                          </a:solidFill>
                          <a:effectLst/>
                        </a:rPr>
                        <a:t>50</a:t>
                      </a:r>
                    </a:p>
                    <a:p>
                      <a:pPr algn="ctr">
                        <a:spcAft>
                          <a:spcPts val="0"/>
                        </a:spcAft>
                      </a:pPr>
                      <a:r>
                        <a:rPr lang="nl-BE" sz="1400" b="1" dirty="0">
                          <a:effectLst/>
                          <a:latin typeface="Calibri" panose="020F0502020204030204" pitchFamily="34" charset="0"/>
                          <a:ea typeface="Calibri" panose="020F0502020204030204" pitchFamily="34" charset="0"/>
                        </a:rPr>
                        <a:t>17</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solidFill>
                            <a:schemeClr val="bg1">
                              <a:lumMod val="50000"/>
                            </a:schemeClr>
                          </a:solidFill>
                          <a:effectLst/>
                          <a:latin typeface="Calibri" panose="020F0502020204030204" pitchFamily="34" charset="0"/>
                          <a:ea typeface="Calibri" panose="020F0502020204030204" pitchFamily="34" charset="0"/>
                        </a:rPr>
                        <a:t>5</a:t>
                      </a:r>
                    </a:p>
                    <a:p>
                      <a:pPr algn="ctr">
                        <a:spcAft>
                          <a:spcPts val="0"/>
                        </a:spcAft>
                      </a:pPr>
                      <a:r>
                        <a:rPr lang="nl-BE" sz="1400" b="1" dirty="0">
                          <a:effectLst/>
                          <a:latin typeface="Calibri" panose="020F0502020204030204" pitchFamily="34" charset="0"/>
                          <a:ea typeface="Calibri" panose="020F0502020204030204" pitchFamily="34" charset="0"/>
                        </a:rPr>
                        <a:t>8</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solidFill>
                            <a:schemeClr val="bg1">
                              <a:lumMod val="50000"/>
                            </a:schemeClr>
                          </a:solidFill>
                          <a:effectLst/>
                        </a:rPr>
                        <a:t>1</a:t>
                      </a:r>
                    </a:p>
                    <a:p>
                      <a:pPr algn="ctr">
                        <a:spcAft>
                          <a:spcPts val="0"/>
                        </a:spcAft>
                      </a:pPr>
                      <a:r>
                        <a:rPr lang="nl-BE" sz="1400" b="1" dirty="0">
                          <a:effectLst/>
                          <a:latin typeface="Calibri" panose="020F0502020204030204" pitchFamily="34" charset="0"/>
                          <a:ea typeface="Calibri" panose="020F0502020204030204" pitchFamily="34" charset="0"/>
                        </a:rPr>
                        <a:t>3</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solidFill>
                            <a:schemeClr val="bg1">
                              <a:lumMod val="50000"/>
                            </a:schemeClr>
                          </a:solidFill>
                          <a:effectLst/>
                        </a:rPr>
                        <a:t>12</a:t>
                      </a:r>
                    </a:p>
                    <a:p>
                      <a:pPr algn="ctr">
                        <a:spcAft>
                          <a:spcPts val="0"/>
                        </a:spcAft>
                      </a:pPr>
                      <a:r>
                        <a:rPr lang="nl-BE" sz="1400" b="1" dirty="0">
                          <a:effectLst/>
                          <a:latin typeface="Calibri" panose="020F0502020204030204" pitchFamily="34" charset="0"/>
                          <a:ea typeface="Calibri" panose="020F0502020204030204" pitchFamily="34" charset="0"/>
                        </a:rPr>
                        <a:t>10</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tc>
                  <a:txBody>
                    <a:bodyPr/>
                    <a:lstStyle/>
                    <a:p>
                      <a:pPr algn="ctr">
                        <a:spcAft>
                          <a:spcPts val="0"/>
                        </a:spcAft>
                      </a:pPr>
                      <a:r>
                        <a:rPr lang="nl-BE" sz="1400" b="1" dirty="0">
                          <a:solidFill>
                            <a:schemeClr val="bg1">
                              <a:lumMod val="50000"/>
                            </a:schemeClr>
                          </a:solidFill>
                          <a:effectLst/>
                        </a:rPr>
                        <a:t>5</a:t>
                      </a:r>
                    </a:p>
                    <a:p>
                      <a:pPr algn="ctr">
                        <a:spcAft>
                          <a:spcPts val="0"/>
                        </a:spcAft>
                      </a:pPr>
                      <a:r>
                        <a:rPr lang="nl-BE" sz="1400" b="1" dirty="0">
                          <a:effectLst/>
                          <a:latin typeface="Calibri" panose="020F0502020204030204" pitchFamily="34" charset="0"/>
                          <a:ea typeface="Calibri" panose="020F0502020204030204" pitchFamily="34" charset="0"/>
                        </a:rPr>
                        <a:t>6</a:t>
                      </a:r>
                      <a:endParaRPr lang="nl-BE" sz="1800" b="1" dirty="0">
                        <a:effectLst/>
                        <a:latin typeface="Calibri" panose="020F0502020204030204" pitchFamily="34" charset="0"/>
                        <a:ea typeface="Calibri" panose="020F0502020204030204" pitchFamily="34" charset="0"/>
                      </a:endParaRPr>
                    </a:p>
                  </a:txBody>
                  <a:tcPr marL="44450" marR="44450" marT="9525" marB="9525" anchor="ctr"/>
                </a:tc>
                <a:extLst>
                  <a:ext uri="{0D108BD9-81ED-4DB2-BD59-A6C34878D82A}">
                    <a16:rowId xmlns:a16="http://schemas.microsoft.com/office/drawing/2014/main" val="3089591489"/>
                  </a:ext>
                </a:extLst>
              </a:tr>
            </a:tbl>
          </a:graphicData>
        </a:graphic>
      </p:graphicFrame>
      <p:sp>
        <p:nvSpPr>
          <p:cNvPr id="5" name="Rectangle 2">
            <a:extLst>
              <a:ext uri="{FF2B5EF4-FFF2-40B4-BE49-F238E27FC236}">
                <a16:creationId xmlns:a16="http://schemas.microsoft.com/office/drawing/2014/main" id="{82A3FCEF-14D5-4090-98DA-E7A377343856}"/>
              </a:ext>
            </a:extLst>
          </p:cNvPr>
          <p:cNvSpPr>
            <a:spLocks noChangeArrowheads="1"/>
          </p:cNvSpPr>
          <p:nvPr/>
        </p:nvSpPr>
        <p:spPr bwMode="auto">
          <a:xfrm>
            <a:off x="2344738" y="2668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Tijdelijke aanduiding voor tekst 4">
            <a:extLst>
              <a:ext uri="{FF2B5EF4-FFF2-40B4-BE49-F238E27FC236}">
                <a16:creationId xmlns:a16="http://schemas.microsoft.com/office/drawing/2014/main" id="{B7CD4335-D245-4065-9900-11F7E25A1D5A}"/>
              </a:ext>
            </a:extLst>
          </p:cNvPr>
          <p:cNvSpPr txBox="1">
            <a:spLocks/>
          </p:cNvSpPr>
          <p:nvPr/>
        </p:nvSpPr>
        <p:spPr>
          <a:xfrm>
            <a:off x="621030" y="1507077"/>
            <a:ext cx="9899650" cy="46735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20000"/>
              </a:lnSpc>
              <a:spcBef>
                <a:spcPts val="0"/>
              </a:spcBef>
              <a:spcAft>
                <a:spcPts val="0"/>
              </a:spcAft>
              <a:buClr>
                <a:schemeClr val="accent2"/>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nl-BE" i="1"/>
              <a:t>Stand van zaken project</a:t>
            </a:r>
            <a:endParaRPr lang="nl-BE" i="1" dirty="0"/>
          </a:p>
        </p:txBody>
      </p:sp>
    </p:spTree>
    <p:extLst>
      <p:ext uri="{BB962C8B-B14F-4D97-AF65-F5344CB8AC3E}">
        <p14:creationId xmlns:p14="http://schemas.microsoft.com/office/powerpoint/2010/main" val="2880069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400"/>
              <a:buFont typeface="Arial"/>
              <a:buNone/>
            </a:pPr>
            <a:r>
              <a:rPr lang="nl-BE" dirty="0"/>
              <a:t>Inschrijvingen per thema</a:t>
            </a:r>
            <a:endParaRPr dirty="0"/>
          </a:p>
        </p:txBody>
      </p:sp>
      <p:sp>
        <p:nvSpPr>
          <p:cNvPr id="156" name="Google Shape;156;p22"/>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14</a:t>
            </a:fld>
            <a:endParaRPr/>
          </a:p>
        </p:txBody>
      </p:sp>
      <p:sp>
        <p:nvSpPr>
          <p:cNvPr id="5" name="Rectangle 2">
            <a:extLst>
              <a:ext uri="{FF2B5EF4-FFF2-40B4-BE49-F238E27FC236}">
                <a16:creationId xmlns:a16="http://schemas.microsoft.com/office/drawing/2014/main" id="{82A3FCEF-14D5-4090-98DA-E7A377343856}"/>
              </a:ext>
            </a:extLst>
          </p:cNvPr>
          <p:cNvSpPr>
            <a:spLocks noChangeArrowheads="1"/>
          </p:cNvSpPr>
          <p:nvPr/>
        </p:nvSpPr>
        <p:spPr bwMode="auto">
          <a:xfrm>
            <a:off x="2344738" y="2668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Tijdelijke aanduiding voor tekst 4">
            <a:extLst>
              <a:ext uri="{FF2B5EF4-FFF2-40B4-BE49-F238E27FC236}">
                <a16:creationId xmlns:a16="http://schemas.microsoft.com/office/drawing/2014/main" id="{B7CD4335-D245-4065-9900-11F7E25A1D5A}"/>
              </a:ext>
            </a:extLst>
          </p:cNvPr>
          <p:cNvSpPr txBox="1">
            <a:spLocks/>
          </p:cNvSpPr>
          <p:nvPr/>
        </p:nvSpPr>
        <p:spPr>
          <a:xfrm>
            <a:off x="621030" y="1507077"/>
            <a:ext cx="9899650" cy="46735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120000"/>
              </a:lnSpc>
              <a:spcBef>
                <a:spcPts val="0"/>
              </a:spcBef>
              <a:spcAft>
                <a:spcPts val="0"/>
              </a:spcAft>
              <a:buClr>
                <a:schemeClr val="accent2"/>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nl-BE" i="1"/>
              <a:t>Stand van zaken project</a:t>
            </a:r>
            <a:endParaRPr lang="nl-BE" i="1" dirty="0"/>
          </a:p>
        </p:txBody>
      </p:sp>
      <p:graphicFrame>
        <p:nvGraphicFramePr>
          <p:cNvPr id="8" name="Tabel 7">
            <a:extLst>
              <a:ext uri="{FF2B5EF4-FFF2-40B4-BE49-F238E27FC236}">
                <a16:creationId xmlns:a16="http://schemas.microsoft.com/office/drawing/2014/main" id="{95390BF8-F2B6-4C31-B459-24F90F9C1376}"/>
              </a:ext>
            </a:extLst>
          </p:cNvPr>
          <p:cNvGraphicFramePr>
            <a:graphicFrameLocks noGrp="1"/>
          </p:cNvGraphicFramePr>
          <p:nvPr>
            <p:extLst>
              <p:ext uri="{D42A27DB-BD31-4B8C-83A1-F6EECF244321}">
                <p14:modId xmlns:p14="http://schemas.microsoft.com/office/powerpoint/2010/main" val="2570738536"/>
              </p:ext>
            </p:extLst>
          </p:nvPr>
        </p:nvGraphicFramePr>
        <p:xfrm>
          <a:off x="981074" y="2268538"/>
          <a:ext cx="9454515" cy="3515041"/>
        </p:xfrm>
        <a:graphic>
          <a:graphicData uri="http://schemas.openxmlformats.org/drawingml/2006/table">
            <a:tbl>
              <a:tblPr/>
              <a:tblGrid>
                <a:gridCol w="1991138">
                  <a:extLst>
                    <a:ext uri="{9D8B030D-6E8A-4147-A177-3AD203B41FA5}">
                      <a16:colId xmlns:a16="http://schemas.microsoft.com/office/drawing/2014/main" val="697450295"/>
                    </a:ext>
                  </a:extLst>
                </a:gridCol>
                <a:gridCol w="1891228">
                  <a:extLst>
                    <a:ext uri="{9D8B030D-6E8A-4147-A177-3AD203B41FA5}">
                      <a16:colId xmlns:a16="http://schemas.microsoft.com/office/drawing/2014/main" val="3733939000"/>
                    </a:ext>
                  </a:extLst>
                </a:gridCol>
                <a:gridCol w="1478808">
                  <a:extLst>
                    <a:ext uri="{9D8B030D-6E8A-4147-A177-3AD203B41FA5}">
                      <a16:colId xmlns:a16="http://schemas.microsoft.com/office/drawing/2014/main" val="3235468263"/>
                    </a:ext>
                  </a:extLst>
                </a:gridCol>
                <a:gridCol w="1573452">
                  <a:extLst>
                    <a:ext uri="{9D8B030D-6E8A-4147-A177-3AD203B41FA5}">
                      <a16:colId xmlns:a16="http://schemas.microsoft.com/office/drawing/2014/main" val="2240337344"/>
                    </a:ext>
                  </a:extLst>
                </a:gridCol>
                <a:gridCol w="1559770">
                  <a:extLst>
                    <a:ext uri="{9D8B030D-6E8A-4147-A177-3AD203B41FA5}">
                      <a16:colId xmlns:a16="http://schemas.microsoft.com/office/drawing/2014/main" val="1521610809"/>
                    </a:ext>
                  </a:extLst>
                </a:gridCol>
                <a:gridCol w="960119">
                  <a:extLst>
                    <a:ext uri="{9D8B030D-6E8A-4147-A177-3AD203B41FA5}">
                      <a16:colId xmlns:a16="http://schemas.microsoft.com/office/drawing/2014/main" val="1318505555"/>
                    </a:ext>
                  </a:extLst>
                </a:gridCol>
              </a:tblGrid>
              <a:tr h="879011">
                <a:tc>
                  <a:txBody>
                    <a:bodyPr/>
                    <a:lstStyle/>
                    <a:p>
                      <a:pPr algn="ctr" fontAlgn="ctr"/>
                      <a:r>
                        <a:rPr lang="nl-NL" sz="1800" b="1" i="0" u="none" strike="noStrike" dirty="0">
                          <a:solidFill>
                            <a:srgbClr val="000000"/>
                          </a:solidFill>
                          <a:effectLst/>
                          <a:latin typeface="Calibri" panose="020F0502020204030204" pitchFamily="34" charset="0"/>
                        </a:rPr>
                        <a:t>Gewenste start traject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nl-BE" sz="1800" b="1" i="0" u="none" strike="noStrike" dirty="0">
                          <a:solidFill>
                            <a:srgbClr val="000000"/>
                          </a:solidFill>
                          <a:effectLst/>
                          <a:latin typeface="Calibri" panose="020F0502020204030204" pitchFamily="34" charset="0"/>
                        </a:rPr>
                        <a:t>Mondgezondheid</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nl-BE" sz="1800" b="1" i="0" u="none" strike="noStrike">
                          <a:solidFill>
                            <a:srgbClr val="000000"/>
                          </a:solidFill>
                          <a:effectLst/>
                          <a:latin typeface="Calibri" panose="020F0502020204030204" pitchFamily="34" charset="0"/>
                        </a:rPr>
                        <a:t>Ondervoeding</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nl-BE" sz="1800" b="1" i="0" u="none" strike="noStrike">
                          <a:solidFill>
                            <a:srgbClr val="000000"/>
                          </a:solidFill>
                          <a:effectLst/>
                          <a:latin typeface="Calibri" panose="020F0502020204030204" pitchFamily="34" charset="0"/>
                        </a:rPr>
                        <a:t>Psychofarmaca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nl-BE" sz="1800" b="1" i="0" u="none" strike="noStrike" dirty="0">
                          <a:solidFill>
                            <a:srgbClr val="000000"/>
                          </a:solidFill>
                          <a:effectLst/>
                          <a:latin typeface="Calibri" panose="020F0502020204030204" pitchFamily="34" charset="0"/>
                        </a:rPr>
                        <a:t>Val- en fractuur</a:t>
                      </a:r>
                    </a:p>
                    <a:p>
                      <a:pPr algn="ctr" fontAlgn="ctr"/>
                      <a:r>
                        <a:rPr lang="nl-BE" sz="1800" b="1" i="0" u="none" strike="noStrike" dirty="0">
                          <a:solidFill>
                            <a:srgbClr val="000000"/>
                          </a:solidFill>
                          <a:effectLst/>
                          <a:latin typeface="Calibri" panose="020F0502020204030204" pitchFamily="34" charset="0"/>
                        </a:rPr>
                        <a:t>preventie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nl-BE" sz="1800" b="1" i="0" u="none" strike="noStrike">
                          <a:solidFill>
                            <a:srgbClr val="000000"/>
                          </a:solidFill>
                          <a:effectLst/>
                          <a:latin typeface="Calibri" panose="020F0502020204030204" pitchFamily="34" charset="0"/>
                        </a:rPr>
                        <a:t>Totaal</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577172"/>
                  </a:ext>
                </a:extLst>
              </a:tr>
              <a:tr h="372933">
                <a:tc>
                  <a:txBody>
                    <a:bodyPr/>
                    <a:lstStyle/>
                    <a:p>
                      <a:pPr algn="ctr" fontAlgn="b"/>
                      <a:r>
                        <a:rPr lang="nl-BE" sz="1800" b="1" i="0" u="none" strike="noStrike" dirty="0">
                          <a:solidFill>
                            <a:srgbClr val="000000"/>
                          </a:solidFill>
                          <a:effectLst/>
                          <a:latin typeface="Calibri" panose="020F0502020204030204" pitchFamily="34" charset="0"/>
                        </a:rPr>
                        <a:t>Voorjaar 2019</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51</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27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48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17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a:solidFill>
                            <a:srgbClr val="000000"/>
                          </a:solidFill>
                          <a:effectLst/>
                          <a:latin typeface="Calibri" panose="020F0502020204030204" pitchFamily="34" charset="0"/>
                        </a:rPr>
                        <a:t>143</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158966"/>
                  </a:ext>
                </a:extLst>
              </a:tr>
              <a:tr h="372933">
                <a:tc>
                  <a:txBody>
                    <a:bodyPr/>
                    <a:lstStyle/>
                    <a:p>
                      <a:pPr algn="ctr" fontAlgn="b"/>
                      <a:r>
                        <a:rPr lang="nl-BE" sz="1800" b="1" i="0" u="none" strike="noStrike">
                          <a:solidFill>
                            <a:srgbClr val="000000"/>
                          </a:solidFill>
                          <a:effectLst/>
                          <a:latin typeface="Calibri" panose="020F0502020204030204" pitchFamily="34" charset="0"/>
                        </a:rPr>
                        <a:t>Najaar 2019</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28</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13</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a:solidFill>
                            <a:srgbClr val="000000"/>
                          </a:solidFill>
                          <a:effectLst/>
                          <a:latin typeface="Calibri" panose="020F0502020204030204" pitchFamily="34" charset="0"/>
                        </a:rPr>
                        <a:t>68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60793"/>
                  </a:ext>
                </a:extLst>
              </a:tr>
              <a:tr h="372933">
                <a:tc>
                  <a:txBody>
                    <a:bodyPr/>
                    <a:lstStyle/>
                    <a:p>
                      <a:pPr algn="ctr" fontAlgn="b"/>
                      <a:r>
                        <a:rPr lang="nl-BE" sz="1800" b="1" i="0" u="none" strike="noStrike">
                          <a:solidFill>
                            <a:srgbClr val="000000"/>
                          </a:solidFill>
                          <a:effectLst/>
                          <a:latin typeface="Calibri" panose="020F0502020204030204" pitchFamily="34" charset="0"/>
                        </a:rPr>
                        <a:t>Voorjaar 2020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10</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11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a:solidFill>
                            <a:srgbClr val="000000"/>
                          </a:solidFill>
                          <a:effectLst/>
                          <a:latin typeface="Calibri" panose="020F0502020204030204" pitchFamily="34" charset="0"/>
                        </a:rPr>
                        <a:t>44</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73476"/>
                  </a:ext>
                </a:extLst>
              </a:tr>
              <a:tr h="372933">
                <a:tc>
                  <a:txBody>
                    <a:bodyPr/>
                    <a:lstStyle/>
                    <a:p>
                      <a:pPr algn="ctr" fontAlgn="b"/>
                      <a:r>
                        <a:rPr lang="nl-BE" sz="1800" b="1" i="0" u="none" strike="noStrike">
                          <a:solidFill>
                            <a:srgbClr val="000000"/>
                          </a:solidFill>
                          <a:effectLst/>
                          <a:latin typeface="Calibri" panose="020F0502020204030204" pitchFamily="34" charset="0"/>
                        </a:rPr>
                        <a:t>Najaar 2020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2</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a:solidFill>
                            <a:srgbClr val="000000"/>
                          </a:solidFill>
                          <a:effectLst/>
                          <a:latin typeface="Calibri" panose="020F0502020204030204" pitchFamily="34" charset="0"/>
                        </a:rPr>
                        <a:t>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0101088"/>
                  </a:ext>
                </a:extLst>
              </a:tr>
              <a:tr h="372933">
                <a:tc>
                  <a:txBody>
                    <a:bodyPr/>
                    <a:lstStyle/>
                    <a:p>
                      <a:pPr algn="ctr" fontAlgn="b"/>
                      <a:r>
                        <a:rPr lang="nl-BE" sz="1800" b="1" i="0" u="none" strike="noStrike">
                          <a:solidFill>
                            <a:srgbClr val="000000"/>
                          </a:solidFill>
                          <a:effectLst/>
                          <a:latin typeface="Calibri" panose="020F0502020204030204" pitchFamily="34" charset="0"/>
                        </a:rPr>
                        <a:t>Voorjaar 2021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3</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a:solidFill>
                            <a:srgbClr val="000000"/>
                          </a:solidFill>
                          <a:effectLst/>
                          <a:latin typeface="Calibri" panose="020F0502020204030204" pitchFamily="34" charset="0"/>
                        </a:rPr>
                        <a:t>6</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66381"/>
                  </a:ext>
                </a:extLst>
              </a:tr>
              <a:tr h="372933">
                <a:tc>
                  <a:txBody>
                    <a:bodyPr/>
                    <a:lstStyle/>
                    <a:p>
                      <a:pPr algn="ctr" fontAlgn="b"/>
                      <a:r>
                        <a:rPr lang="nl-BE" sz="1800" b="1" i="0" u="none" strike="noStrike">
                          <a:solidFill>
                            <a:srgbClr val="000000"/>
                          </a:solidFill>
                          <a:effectLst/>
                          <a:latin typeface="Calibri" panose="020F0502020204030204" pitchFamily="34" charset="0"/>
                        </a:rPr>
                        <a:t>Najaar 2021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16</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Calibri" panose="020F0502020204030204" pitchFamily="34" charset="0"/>
                        </a:rPr>
                        <a:t>3</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4</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Calibri" panose="020F0502020204030204" pitchFamily="34" charset="0"/>
                        </a:rPr>
                        <a:t>4</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dirty="0">
                          <a:solidFill>
                            <a:srgbClr val="000000"/>
                          </a:solidFill>
                          <a:effectLst/>
                          <a:latin typeface="Calibri" panose="020F0502020204030204" pitchFamily="34" charset="0"/>
                        </a:rPr>
                        <a:t>27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781580"/>
                  </a:ext>
                </a:extLst>
              </a:tr>
              <a:tr h="398432">
                <a:tc>
                  <a:txBody>
                    <a:bodyPr/>
                    <a:lstStyle/>
                    <a:p>
                      <a:pPr algn="ctr" fontAlgn="b"/>
                      <a:r>
                        <a:rPr lang="nl-BE" sz="1800" b="1" i="0" u="none" strike="noStrike">
                          <a:solidFill>
                            <a:srgbClr val="000000"/>
                          </a:solidFill>
                          <a:effectLst/>
                          <a:latin typeface="Calibri" panose="020F0502020204030204" pitchFamily="34" charset="0"/>
                        </a:rPr>
                        <a:t>Totaal</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nl-BE" sz="1800" b="1" i="0" u="none" strike="noStrike">
                          <a:solidFill>
                            <a:srgbClr val="000000"/>
                          </a:solidFill>
                          <a:effectLst/>
                          <a:latin typeface="Calibri" panose="020F0502020204030204" pitchFamily="34" charset="0"/>
                        </a:rPr>
                        <a:t>110</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a:solidFill>
                            <a:srgbClr val="000000"/>
                          </a:solidFill>
                          <a:effectLst/>
                          <a:latin typeface="Calibri" panose="020F0502020204030204" pitchFamily="34" charset="0"/>
                        </a:rPr>
                        <a:t>57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a:solidFill>
                            <a:srgbClr val="000000"/>
                          </a:solidFill>
                          <a:effectLst/>
                          <a:latin typeface="Calibri" panose="020F0502020204030204" pitchFamily="34" charset="0"/>
                        </a:rPr>
                        <a:t>77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1" i="0" u="none" strike="noStrike" dirty="0">
                          <a:solidFill>
                            <a:srgbClr val="000000"/>
                          </a:solidFill>
                          <a:effectLst/>
                          <a:latin typeface="Calibri" panose="020F0502020204030204" pitchFamily="34" charset="0"/>
                        </a:rPr>
                        <a:t>49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2000" b="1" i="0" u="none" strike="noStrike" dirty="0">
                          <a:solidFill>
                            <a:srgbClr val="000000"/>
                          </a:solidFill>
                          <a:effectLst/>
                          <a:latin typeface="Calibri" panose="020F0502020204030204" pitchFamily="34" charset="0"/>
                        </a:rPr>
                        <a:t>293</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294081"/>
                  </a:ext>
                </a:extLst>
              </a:tr>
            </a:tbl>
          </a:graphicData>
        </a:graphic>
      </p:graphicFrame>
    </p:spTree>
    <p:extLst>
      <p:ext uri="{BB962C8B-B14F-4D97-AF65-F5344CB8AC3E}">
        <p14:creationId xmlns:p14="http://schemas.microsoft.com/office/powerpoint/2010/main" val="5115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35768F-6218-45BD-BF6B-0AD7368B248C}"/>
              </a:ext>
            </a:extLst>
          </p:cNvPr>
          <p:cNvSpPr>
            <a:spLocks noGrp="1"/>
          </p:cNvSpPr>
          <p:nvPr>
            <p:ph type="title"/>
          </p:nvPr>
        </p:nvSpPr>
        <p:spPr/>
        <p:txBody>
          <a:bodyPr/>
          <a:lstStyle/>
          <a:p>
            <a:r>
              <a:rPr lang="nl-BE" dirty="0"/>
              <a:t>Spreiding trajecten WZC</a:t>
            </a:r>
          </a:p>
        </p:txBody>
      </p:sp>
      <p:sp>
        <p:nvSpPr>
          <p:cNvPr id="4" name="Tijdelijke aanduiding voor dianummer 3">
            <a:extLst>
              <a:ext uri="{FF2B5EF4-FFF2-40B4-BE49-F238E27FC236}">
                <a16:creationId xmlns:a16="http://schemas.microsoft.com/office/drawing/2014/main" id="{1D8B5C97-D54E-434C-909A-D563A46E6C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15</a:t>
            </a:fld>
            <a:endParaRPr lang="nl-BE"/>
          </a:p>
        </p:txBody>
      </p:sp>
      <p:sp>
        <p:nvSpPr>
          <p:cNvPr id="5" name="Tijdelijke aanduiding voor tekst 4">
            <a:extLst>
              <a:ext uri="{FF2B5EF4-FFF2-40B4-BE49-F238E27FC236}">
                <a16:creationId xmlns:a16="http://schemas.microsoft.com/office/drawing/2014/main" id="{A7240253-E43E-4C41-90B2-B0DEF2D96227}"/>
              </a:ext>
            </a:extLst>
          </p:cNvPr>
          <p:cNvSpPr>
            <a:spLocks noGrp="1"/>
          </p:cNvSpPr>
          <p:nvPr>
            <p:ph type="body" idx="2"/>
          </p:nvPr>
        </p:nvSpPr>
        <p:spPr/>
        <p:txBody>
          <a:bodyPr/>
          <a:lstStyle/>
          <a:p>
            <a:r>
              <a:rPr lang="nl-BE" i="1" dirty="0"/>
              <a:t>Stand van zaken project</a:t>
            </a:r>
          </a:p>
        </p:txBody>
      </p:sp>
      <p:graphicFrame>
        <p:nvGraphicFramePr>
          <p:cNvPr id="7" name="Tijdelijke aanduiding voor inhoud 8">
            <a:extLst>
              <a:ext uri="{FF2B5EF4-FFF2-40B4-BE49-F238E27FC236}">
                <a16:creationId xmlns:a16="http://schemas.microsoft.com/office/drawing/2014/main" id="{D543FA24-2051-4297-9E67-1BC65AB08F30}"/>
              </a:ext>
            </a:extLst>
          </p:cNvPr>
          <p:cNvGraphicFramePr>
            <a:graphicFrameLocks noGrp="1"/>
          </p:cNvGraphicFramePr>
          <p:nvPr>
            <p:ph idx="1"/>
            <p:extLst>
              <p:ext uri="{D42A27DB-BD31-4B8C-83A1-F6EECF244321}">
                <p14:modId xmlns:p14="http://schemas.microsoft.com/office/powerpoint/2010/main" val="1606073062"/>
              </p:ext>
            </p:extLst>
          </p:nvPr>
        </p:nvGraphicFramePr>
        <p:xfrm>
          <a:off x="466416" y="3526764"/>
          <a:ext cx="6105834" cy="2605859"/>
        </p:xfrm>
        <a:graphic>
          <a:graphicData uri="http://schemas.openxmlformats.org/drawingml/2006/chart">
            <c:chart xmlns:c="http://schemas.openxmlformats.org/drawingml/2006/chart" xmlns:r="http://schemas.openxmlformats.org/officeDocument/2006/relationships" r:id="rId3"/>
          </a:graphicData>
        </a:graphic>
      </p:graphicFrame>
      <p:pic>
        <p:nvPicPr>
          <p:cNvPr id="8" name="Afbeelding 1">
            <a:extLst>
              <a:ext uri="{FF2B5EF4-FFF2-40B4-BE49-F238E27FC236}">
                <a16:creationId xmlns:a16="http://schemas.microsoft.com/office/drawing/2014/main" id="{F38DD5B1-4330-4DF2-9B7D-F94098395E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0" t="21683" b="20335"/>
          <a:stretch/>
        </p:blipFill>
        <p:spPr bwMode="auto">
          <a:xfrm>
            <a:off x="5788025" y="1756367"/>
            <a:ext cx="6073514" cy="274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396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63E744-CCFD-4E30-A15D-0C89619D3DAD}"/>
              </a:ext>
            </a:extLst>
          </p:cNvPr>
          <p:cNvSpPr>
            <a:spLocks noGrp="1"/>
          </p:cNvSpPr>
          <p:nvPr>
            <p:ph type="title"/>
          </p:nvPr>
        </p:nvSpPr>
        <p:spPr/>
        <p:txBody>
          <a:bodyPr/>
          <a:lstStyle/>
          <a:p>
            <a:r>
              <a:rPr lang="nl-BE" dirty="0"/>
              <a:t>Situering trajecten in het stappenplan</a:t>
            </a:r>
          </a:p>
        </p:txBody>
      </p:sp>
      <p:sp>
        <p:nvSpPr>
          <p:cNvPr id="4" name="Tijdelijke aanduiding voor dianummer 3">
            <a:extLst>
              <a:ext uri="{FF2B5EF4-FFF2-40B4-BE49-F238E27FC236}">
                <a16:creationId xmlns:a16="http://schemas.microsoft.com/office/drawing/2014/main" id="{11DCE726-F08B-47A9-83CC-7BA2A1FBF9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16</a:t>
            </a:fld>
            <a:endParaRPr lang="nl-BE"/>
          </a:p>
        </p:txBody>
      </p:sp>
      <p:sp>
        <p:nvSpPr>
          <p:cNvPr id="5" name="Tijdelijke aanduiding voor tekst 4">
            <a:extLst>
              <a:ext uri="{FF2B5EF4-FFF2-40B4-BE49-F238E27FC236}">
                <a16:creationId xmlns:a16="http://schemas.microsoft.com/office/drawing/2014/main" id="{C4377306-02BE-495D-A3D2-B4460037E5EE}"/>
              </a:ext>
            </a:extLst>
          </p:cNvPr>
          <p:cNvSpPr>
            <a:spLocks noGrp="1"/>
          </p:cNvSpPr>
          <p:nvPr>
            <p:ph type="body" idx="2"/>
          </p:nvPr>
        </p:nvSpPr>
        <p:spPr/>
        <p:txBody>
          <a:bodyPr/>
          <a:lstStyle/>
          <a:p>
            <a:r>
              <a:rPr lang="nl-BE" i="1" dirty="0"/>
              <a:t>Stand van zaken project</a:t>
            </a:r>
          </a:p>
        </p:txBody>
      </p:sp>
      <mc:AlternateContent xmlns:mc="http://schemas.openxmlformats.org/markup-compatibility/2006" xmlns:cx1="http://schemas.microsoft.com/office/drawing/2015/9/8/chartex">
        <mc:Choice Requires="cx1">
          <p:graphicFrame>
            <p:nvGraphicFramePr>
              <p:cNvPr id="6" name="Tijdelijke aanduiding voor inhoud 12">
                <a:extLst>
                  <a:ext uri="{FF2B5EF4-FFF2-40B4-BE49-F238E27FC236}">
                    <a16:creationId xmlns:a16="http://schemas.microsoft.com/office/drawing/2014/main" id="{DFDC6DA5-0656-464B-8218-C47B74FEC67B}"/>
                  </a:ext>
                </a:extLst>
              </p:cNvPr>
              <p:cNvGraphicFramePr>
                <a:graphicFrameLocks/>
              </p:cNvGraphicFramePr>
              <p:nvPr>
                <p:extLst>
                  <p:ext uri="{D42A27DB-BD31-4B8C-83A1-F6EECF244321}">
                    <p14:modId xmlns:p14="http://schemas.microsoft.com/office/powerpoint/2010/main" val="75020560"/>
                  </p:ext>
                </p:extLst>
              </p:nvPr>
            </p:nvGraphicFramePr>
            <p:xfrm>
              <a:off x="1634400" y="2232000"/>
              <a:ext cx="9103450" cy="398147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Tijdelijke aanduiding voor inhoud 12">
                <a:extLst>
                  <a:ext uri="{FF2B5EF4-FFF2-40B4-BE49-F238E27FC236}">
                    <a16:creationId xmlns:a16="http://schemas.microsoft.com/office/drawing/2014/main" id="{DFDC6DA5-0656-464B-8218-C47B74FEC67B}"/>
                  </a:ext>
                </a:extLst>
              </p:cNvPr>
              <p:cNvPicPr>
                <a:picLocks noGrp="1" noRot="1" noChangeAspect="1" noMove="1" noResize="1" noEditPoints="1" noAdjustHandles="1" noChangeArrowheads="1" noChangeShapeType="1"/>
              </p:cNvPicPr>
              <p:nvPr/>
            </p:nvPicPr>
            <p:blipFill>
              <a:blip r:embed="rId4"/>
              <a:stretch>
                <a:fillRect/>
              </a:stretch>
            </p:blipFill>
            <p:spPr>
              <a:xfrm>
                <a:off x="1634400" y="2232000"/>
                <a:ext cx="9103450" cy="3981475"/>
              </a:xfrm>
              <a:prstGeom prst="rect">
                <a:avLst/>
              </a:prstGeom>
            </p:spPr>
          </p:pic>
        </mc:Fallback>
      </mc:AlternateContent>
    </p:spTree>
    <p:extLst>
      <p:ext uri="{BB962C8B-B14F-4D97-AF65-F5344CB8AC3E}">
        <p14:creationId xmlns:p14="http://schemas.microsoft.com/office/powerpoint/2010/main" val="2176312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1BDA0-55D7-4D2F-B7F8-10DE3A968FF8}"/>
              </a:ext>
            </a:extLst>
          </p:cNvPr>
          <p:cNvSpPr>
            <a:spLocks noGrp="1"/>
          </p:cNvSpPr>
          <p:nvPr>
            <p:ph type="title"/>
          </p:nvPr>
        </p:nvSpPr>
        <p:spPr/>
        <p:txBody>
          <a:bodyPr/>
          <a:lstStyle/>
          <a:p>
            <a:r>
              <a:rPr lang="nl-BE" dirty="0"/>
              <a:t>Procesbegeleiders</a:t>
            </a:r>
          </a:p>
        </p:txBody>
      </p:sp>
      <p:sp>
        <p:nvSpPr>
          <p:cNvPr id="4" name="Tijdelijke aanduiding voor dianummer 3">
            <a:extLst>
              <a:ext uri="{FF2B5EF4-FFF2-40B4-BE49-F238E27FC236}">
                <a16:creationId xmlns:a16="http://schemas.microsoft.com/office/drawing/2014/main" id="{BFF4379F-9992-4E6D-93D4-CC85E1E1C2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17</a:t>
            </a:fld>
            <a:endParaRPr lang="nl-BE"/>
          </a:p>
        </p:txBody>
      </p:sp>
      <p:sp>
        <p:nvSpPr>
          <p:cNvPr id="5" name="Tijdelijke aanduiding voor tekst 4">
            <a:extLst>
              <a:ext uri="{FF2B5EF4-FFF2-40B4-BE49-F238E27FC236}">
                <a16:creationId xmlns:a16="http://schemas.microsoft.com/office/drawing/2014/main" id="{48C52889-4B94-4CAA-BE27-59E15D8E0D12}"/>
              </a:ext>
            </a:extLst>
          </p:cNvPr>
          <p:cNvSpPr>
            <a:spLocks noGrp="1"/>
          </p:cNvSpPr>
          <p:nvPr>
            <p:ph type="body" idx="2"/>
          </p:nvPr>
        </p:nvSpPr>
        <p:spPr/>
        <p:txBody>
          <a:bodyPr/>
          <a:lstStyle/>
          <a:p>
            <a:r>
              <a:rPr lang="nl-BE" i="1" dirty="0"/>
              <a:t>Stand van zaken project</a:t>
            </a:r>
          </a:p>
        </p:txBody>
      </p:sp>
      <p:graphicFrame>
        <p:nvGraphicFramePr>
          <p:cNvPr id="6" name="Grafiek 5">
            <a:extLst>
              <a:ext uri="{FF2B5EF4-FFF2-40B4-BE49-F238E27FC236}">
                <a16:creationId xmlns:a16="http://schemas.microsoft.com/office/drawing/2014/main" id="{C4A2F257-74E3-4005-B0E4-C18B481A89F5}"/>
              </a:ext>
            </a:extLst>
          </p:cNvPr>
          <p:cNvGraphicFramePr/>
          <p:nvPr>
            <p:extLst>
              <p:ext uri="{D42A27DB-BD31-4B8C-83A1-F6EECF244321}">
                <p14:modId xmlns:p14="http://schemas.microsoft.com/office/powerpoint/2010/main" val="1241978732"/>
              </p:ext>
            </p:extLst>
          </p:nvPr>
        </p:nvGraphicFramePr>
        <p:xfrm>
          <a:off x="1557992" y="2495300"/>
          <a:ext cx="7117378" cy="35740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135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1BDA0-55D7-4D2F-B7F8-10DE3A968FF8}"/>
              </a:ext>
            </a:extLst>
          </p:cNvPr>
          <p:cNvSpPr>
            <a:spLocks noGrp="1"/>
          </p:cNvSpPr>
          <p:nvPr>
            <p:ph type="title"/>
          </p:nvPr>
        </p:nvSpPr>
        <p:spPr/>
        <p:txBody>
          <a:bodyPr/>
          <a:lstStyle/>
          <a:p>
            <a:r>
              <a:rPr lang="nl-BE" dirty="0"/>
              <a:t>Procesbegeleiders</a:t>
            </a:r>
          </a:p>
        </p:txBody>
      </p:sp>
      <p:sp>
        <p:nvSpPr>
          <p:cNvPr id="4" name="Tijdelijke aanduiding voor dianummer 3">
            <a:extLst>
              <a:ext uri="{FF2B5EF4-FFF2-40B4-BE49-F238E27FC236}">
                <a16:creationId xmlns:a16="http://schemas.microsoft.com/office/drawing/2014/main" id="{BFF4379F-9992-4E6D-93D4-CC85E1E1C2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18</a:t>
            </a:fld>
            <a:endParaRPr lang="nl-BE"/>
          </a:p>
        </p:txBody>
      </p:sp>
      <p:sp>
        <p:nvSpPr>
          <p:cNvPr id="5" name="Tijdelijke aanduiding voor tekst 4">
            <a:extLst>
              <a:ext uri="{FF2B5EF4-FFF2-40B4-BE49-F238E27FC236}">
                <a16:creationId xmlns:a16="http://schemas.microsoft.com/office/drawing/2014/main" id="{48C52889-4B94-4CAA-BE27-59E15D8E0D12}"/>
              </a:ext>
            </a:extLst>
          </p:cNvPr>
          <p:cNvSpPr>
            <a:spLocks noGrp="1"/>
          </p:cNvSpPr>
          <p:nvPr>
            <p:ph type="body" idx="2"/>
          </p:nvPr>
        </p:nvSpPr>
        <p:spPr/>
        <p:txBody>
          <a:bodyPr/>
          <a:lstStyle/>
          <a:p>
            <a:r>
              <a:rPr lang="nl-BE" i="1" dirty="0"/>
              <a:t>Stand van zaken project</a:t>
            </a:r>
          </a:p>
        </p:txBody>
      </p:sp>
      <p:sp>
        <p:nvSpPr>
          <p:cNvPr id="7" name="Tijdelijke aanduiding voor tekst 2">
            <a:extLst>
              <a:ext uri="{FF2B5EF4-FFF2-40B4-BE49-F238E27FC236}">
                <a16:creationId xmlns:a16="http://schemas.microsoft.com/office/drawing/2014/main" id="{E2A8D399-1D99-4B4C-AE26-AA4AE45A93FC}"/>
              </a:ext>
            </a:extLst>
          </p:cNvPr>
          <p:cNvSpPr>
            <a:spLocks noGrp="1"/>
          </p:cNvSpPr>
          <p:nvPr>
            <p:ph type="body" idx="1"/>
          </p:nvPr>
        </p:nvSpPr>
        <p:spPr>
          <a:xfrm>
            <a:off x="838199" y="2002482"/>
            <a:ext cx="7640783" cy="4311203"/>
          </a:xfrm>
        </p:spPr>
        <p:txBody>
          <a:bodyPr/>
          <a:lstStyle/>
          <a:p>
            <a:pPr marL="114300" indent="0">
              <a:buNone/>
            </a:pPr>
            <a:r>
              <a:rPr lang="nl-BE" sz="1800" b="0" dirty="0"/>
              <a:t>Welkom aan nieuwe procesbegeleiders:</a:t>
            </a:r>
          </a:p>
          <a:p>
            <a:pPr>
              <a:buFontTx/>
              <a:buChar char="-"/>
            </a:pPr>
            <a:r>
              <a:rPr lang="nl-BE" sz="1800" b="0" dirty="0"/>
              <a:t>Marie Declerck</a:t>
            </a:r>
          </a:p>
          <a:p>
            <a:pPr>
              <a:buFontTx/>
              <a:buChar char="-"/>
            </a:pPr>
            <a:r>
              <a:rPr lang="nl-BE" sz="1800" b="0" dirty="0"/>
              <a:t>Joyce Van Loock</a:t>
            </a:r>
          </a:p>
          <a:p>
            <a:pPr>
              <a:buFontTx/>
              <a:buChar char="-"/>
            </a:pPr>
            <a:r>
              <a:rPr lang="nl-BE" sz="1800" b="0" dirty="0"/>
              <a:t>Lilit Mehrabyan</a:t>
            </a:r>
          </a:p>
          <a:p>
            <a:pPr>
              <a:buFontTx/>
              <a:buChar char="-"/>
            </a:pPr>
            <a:r>
              <a:rPr lang="nl-BE" sz="1800" b="0" dirty="0"/>
              <a:t>Lusha Zoet</a:t>
            </a:r>
          </a:p>
          <a:p>
            <a:pPr>
              <a:buFontTx/>
              <a:buChar char="-"/>
            </a:pPr>
            <a:r>
              <a:rPr lang="nl-BE" sz="1800" b="0" dirty="0"/>
              <a:t>Alexia Van Lierde</a:t>
            </a:r>
          </a:p>
        </p:txBody>
      </p:sp>
      <p:pic>
        <p:nvPicPr>
          <p:cNvPr id="8" name="Afbeelding 7">
            <a:extLst>
              <a:ext uri="{FF2B5EF4-FFF2-40B4-BE49-F238E27FC236}">
                <a16:creationId xmlns:a16="http://schemas.microsoft.com/office/drawing/2014/main" id="{D27D8272-ED65-4B66-B1FF-1748E1E87ED5}"/>
              </a:ext>
            </a:extLst>
          </p:cNvPr>
          <p:cNvPicPr>
            <a:picLocks noChangeAspect="1"/>
          </p:cNvPicPr>
          <p:nvPr/>
        </p:nvPicPr>
        <p:blipFill>
          <a:blip r:embed="rId3"/>
          <a:stretch>
            <a:fillRect/>
          </a:stretch>
        </p:blipFill>
        <p:spPr>
          <a:xfrm>
            <a:off x="9371639" y="5056628"/>
            <a:ext cx="1804420" cy="1801372"/>
          </a:xfrm>
          <a:prstGeom prst="rect">
            <a:avLst/>
          </a:prstGeom>
        </p:spPr>
      </p:pic>
      <p:sp>
        <p:nvSpPr>
          <p:cNvPr id="9" name="Tekstballon: rechthoek met afgeronde hoeken 8">
            <a:extLst>
              <a:ext uri="{FF2B5EF4-FFF2-40B4-BE49-F238E27FC236}">
                <a16:creationId xmlns:a16="http://schemas.microsoft.com/office/drawing/2014/main" id="{33A36BE8-9401-44A4-94D8-91868777A04E}"/>
              </a:ext>
            </a:extLst>
          </p:cNvPr>
          <p:cNvSpPr/>
          <p:nvPr/>
        </p:nvSpPr>
        <p:spPr>
          <a:xfrm>
            <a:off x="8432857" y="3464566"/>
            <a:ext cx="2743201" cy="1387034"/>
          </a:xfrm>
          <a:prstGeom prst="wedgeRoundRectCallout">
            <a:avLst>
              <a:gd name="adj1" fmla="val 39330"/>
              <a:gd name="adj2" fmla="val 653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228600">
              <a:buSzPts val="1400"/>
            </a:pPr>
            <a:r>
              <a:rPr lang="nl-BE" sz="3600" b="1" dirty="0">
                <a:solidFill>
                  <a:srgbClr val="FFFFFF"/>
                </a:solidFill>
                <a:latin typeface="Calibri"/>
                <a:ea typeface="Calibri"/>
                <a:cs typeface="Calibri"/>
                <a:sym typeface="Calibri"/>
              </a:rPr>
              <a:t>SUCCES!</a:t>
            </a:r>
          </a:p>
          <a:p>
            <a:pPr marL="457200" lvl="0" indent="-228600">
              <a:buSzPts val="1400"/>
            </a:pPr>
            <a:endParaRPr lang="nl-BE" sz="12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566500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2BB2DD-3A9F-45FB-97F7-45D0277612BA}"/>
              </a:ext>
            </a:extLst>
          </p:cNvPr>
          <p:cNvSpPr>
            <a:spLocks noGrp="1"/>
          </p:cNvSpPr>
          <p:nvPr>
            <p:ph type="title"/>
          </p:nvPr>
        </p:nvSpPr>
        <p:spPr/>
        <p:txBody>
          <a:bodyPr/>
          <a:lstStyle/>
          <a:p>
            <a:r>
              <a:rPr lang="nl-BE" dirty="0"/>
              <a:t>Nog niet gestarte trajecten</a:t>
            </a:r>
          </a:p>
        </p:txBody>
      </p:sp>
      <p:sp>
        <p:nvSpPr>
          <p:cNvPr id="3" name="Tijdelijke aanduiding voor tekst 2">
            <a:extLst>
              <a:ext uri="{FF2B5EF4-FFF2-40B4-BE49-F238E27FC236}">
                <a16:creationId xmlns:a16="http://schemas.microsoft.com/office/drawing/2014/main" id="{86BA8AC5-1887-4C0D-97B3-F93A30E1EF8A}"/>
              </a:ext>
            </a:extLst>
          </p:cNvPr>
          <p:cNvSpPr>
            <a:spLocks noGrp="1"/>
          </p:cNvSpPr>
          <p:nvPr>
            <p:ph type="body" idx="1"/>
          </p:nvPr>
        </p:nvSpPr>
        <p:spPr>
          <a:xfrm>
            <a:off x="838199" y="2037749"/>
            <a:ext cx="9900000" cy="4176121"/>
          </a:xfrm>
        </p:spPr>
        <p:txBody>
          <a:bodyPr/>
          <a:lstStyle/>
          <a:p>
            <a:r>
              <a:rPr lang="nl-BE" sz="1400" dirty="0"/>
              <a:t>Geografisch </a:t>
            </a:r>
            <a:r>
              <a:rPr lang="nl-BE" sz="1400" dirty="0">
                <a:hlinkClick r:id="rId3"/>
              </a:rPr>
              <a:t>overzicht</a:t>
            </a:r>
            <a:r>
              <a:rPr lang="nl-BE" sz="1400" dirty="0"/>
              <a:t> van WZC op de wachtlijst</a:t>
            </a:r>
          </a:p>
        </p:txBody>
      </p:sp>
      <p:sp>
        <p:nvSpPr>
          <p:cNvPr id="4" name="Tijdelijke aanduiding voor dianummer 3">
            <a:extLst>
              <a:ext uri="{FF2B5EF4-FFF2-40B4-BE49-F238E27FC236}">
                <a16:creationId xmlns:a16="http://schemas.microsoft.com/office/drawing/2014/main" id="{0461CFFD-2272-4877-AF3B-1FAE6ED928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19</a:t>
            </a:fld>
            <a:endParaRPr lang="nl-BE" dirty="0"/>
          </a:p>
        </p:txBody>
      </p:sp>
      <p:sp>
        <p:nvSpPr>
          <p:cNvPr id="10" name="Rechthoek 9">
            <a:extLst>
              <a:ext uri="{FF2B5EF4-FFF2-40B4-BE49-F238E27FC236}">
                <a16:creationId xmlns:a16="http://schemas.microsoft.com/office/drawing/2014/main" id="{C1D3B7C2-32A8-434B-A227-220C3C63DF2C}"/>
              </a:ext>
            </a:extLst>
          </p:cNvPr>
          <p:cNvSpPr/>
          <p:nvPr/>
        </p:nvSpPr>
        <p:spPr>
          <a:xfrm>
            <a:off x="838199" y="3042650"/>
            <a:ext cx="3148446" cy="561109"/>
          </a:xfrm>
          <a:prstGeom prst="rect">
            <a:avLst/>
          </a:prstGeom>
          <a:solidFill>
            <a:schemeClr val="bg1"/>
          </a:solid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pic>
        <p:nvPicPr>
          <p:cNvPr id="7" name="Afbeelding 6">
            <a:extLst>
              <a:ext uri="{FF2B5EF4-FFF2-40B4-BE49-F238E27FC236}">
                <a16:creationId xmlns:a16="http://schemas.microsoft.com/office/drawing/2014/main" id="{D60D0983-1715-49C5-AB8D-F6669ECEBB00}"/>
              </a:ext>
            </a:extLst>
          </p:cNvPr>
          <p:cNvPicPr>
            <a:picLocks noChangeAspect="1"/>
          </p:cNvPicPr>
          <p:nvPr/>
        </p:nvPicPr>
        <p:blipFill rotWithShape="1">
          <a:blip r:embed="rId4"/>
          <a:srcRect l="10610" t="16487" r="52093" b="28558"/>
          <a:stretch/>
        </p:blipFill>
        <p:spPr>
          <a:xfrm>
            <a:off x="3587276" y="2799315"/>
            <a:ext cx="7857966" cy="3847374"/>
          </a:xfrm>
          <a:prstGeom prst="rect">
            <a:avLst/>
          </a:prstGeom>
        </p:spPr>
      </p:pic>
      <p:pic>
        <p:nvPicPr>
          <p:cNvPr id="14" name="Afbeelding 13">
            <a:extLst>
              <a:ext uri="{FF2B5EF4-FFF2-40B4-BE49-F238E27FC236}">
                <a16:creationId xmlns:a16="http://schemas.microsoft.com/office/drawing/2014/main" id="{029AC600-9E83-4392-AF29-6E6F8E5E94D5}"/>
              </a:ext>
            </a:extLst>
          </p:cNvPr>
          <p:cNvPicPr>
            <a:picLocks noChangeAspect="1"/>
          </p:cNvPicPr>
          <p:nvPr/>
        </p:nvPicPr>
        <p:blipFill rotWithShape="1">
          <a:blip r:embed="rId4"/>
          <a:srcRect l="1282" t="30703" r="91781" b="39392"/>
          <a:stretch/>
        </p:blipFill>
        <p:spPr>
          <a:xfrm>
            <a:off x="838198" y="3117373"/>
            <a:ext cx="2202182" cy="3154477"/>
          </a:xfrm>
          <a:prstGeom prst="rect">
            <a:avLst/>
          </a:prstGeom>
        </p:spPr>
      </p:pic>
      <p:sp>
        <p:nvSpPr>
          <p:cNvPr id="9" name="Ovaal 8">
            <a:extLst>
              <a:ext uri="{FF2B5EF4-FFF2-40B4-BE49-F238E27FC236}">
                <a16:creationId xmlns:a16="http://schemas.microsoft.com/office/drawing/2014/main" id="{1658C984-61DF-4851-86BA-85632E06B636}"/>
              </a:ext>
            </a:extLst>
          </p:cNvPr>
          <p:cNvSpPr/>
          <p:nvPr/>
        </p:nvSpPr>
        <p:spPr>
          <a:xfrm>
            <a:off x="6899038" y="4959320"/>
            <a:ext cx="1261981" cy="557532"/>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nl-BE"/>
          </a:p>
        </p:txBody>
      </p:sp>
      <p:sp>
        <p:nvSpPr>
          <p:cNvPr id="11" name="Tijdelijke aanduiding voor tekst 4">
            <a:extLst>
              <a:ext uri="{FF2B5EF4-FFF2-40B4-BE49-F238E27FC236}">
                <a16:creationId xmlns:a16="http://schemas.microsoft.com/office/drawing/2014/main" id="{F2E70059-9929-4D7C-AB9F-831DFE20FB6F}"/>
              </a:ext>
            </a:extLst>
          </p:cNvPr>
          <p:cNvSpPr>
            <a:spLocks noGrp="1"/>
          </p:cNvSpPr>
          <p:nvPr>
            <p:ph type="body" idx="2"/>
          </p:nvPr>
        </p:nvSpPr>
        <p:spPr>
          <a:xfrm>
            <a:off x="838200" y="1435100"/>
            <a:ext cx="9899650" cy="468313"/>
          </a:xfrm>
        </p:spPr>
        <p:txBody>
          <a:bodyPr/>
          <a:lstStyle/>
          <a:p>
            <a:r>
              <a:rPr lang="nl-BE" i="1" dirty="0"/>
              <a:t>Stand van zaken project</a:t>
            </a:r>
          </a:p>
        </p:txBody>
      </p:sp>
    </p:spTree>
    <p:extLst>
      <p:ext uri="{BB962C8B-B14F-4D97-AF65-F5344CB8AC3E}">
        <p14:creationId xmlns:p14="http://schemas.microsoft.com/office/powerpoint/2010/main" val="369476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ctrTitle"/>
          </p:nvPr>
        </p:nvSpPr>
        <p:spPr>
          <a:xfrm>
            <a:off x="353330" y="1928842"/>
            <a:ext cx="10494817" cy="94312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800"/>
              <a:buFont typeface="Arial"/>
              <a:buNone/>
            </a:pPr>
            <a:r>
              <a:rPr lang="nl-BE" dirty="0"/>
              <a:t>Welkom op de intervisie 18/11/2021</a:t>
            </a:r>
            <a:endParaRPr dirty="0"/>
          </a:p>
        </p:txBody>
      </p:sp>
      <p:sp>
        <p:nvSpPr>
          <p:cNvPr id="93" name="Google Shape;93;p15"/>
          <p:cNvSpPr txBox="1">
            <a:spLocks noGrp="1"/>
          </p:cNvSpPr>
          <p:nvPr>
            <p:ph type="subTitle" idx="1"/>
          </p:nvPr>
        </p:nvSpPr>
        <p:spPr>
          <a:xfrm>
            <a:off x="2095942" y="2974712"/>
            <a:ext cx="6822559" cy="6297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50"/>
              <a:buNone/>
            </a:pPr>
            <a:r>
              <a:rPr lang="nl-BE" sz="1850" dirty="0"/>
              <a:t>PROCESBEGELEIDERS MONDZORG</a:t>
            </a:r>
            <a:br>
              <a:rPr lang="nl-BE" sz="1850" dirty="0"/>
            </a:br>
            <a:r>
              <a:rPr lang="nl-BE" sz="1850" dirty="0"/>
              <a:t>VOOR WOONZORGCENTRA</a:t>
            </a:r>
            <a:endParaRPr sz="1850" dirty="0"/>
          </a:p>
        </p:txBody>
      </p:sp>
      <p:sp>
        <p:nvSpPr>
          <p:cNvPr id="3" name="Tekstvak 2">
            <a:extLst>
              <a:ext uri="{FF2B5EF4-FFF2-40B4-BE49-F238E27FC236}">
                <a16:creationId xmlns:a16="http://schemas.microsoft.com/office/drawing/2014/main" id="{3867D3E0-1B79-49A2-864A-9653C0A44DFD}"/>
              </a:ext>
            </a:extLst>
          </p:cNvPr>
          <p:cNvSpPr txBox="1"/>
          <p:nvPr/>
        </p:nvSpPr>
        <p:spPr>
          <a:xfrm>
            <a:off x="737755" y="4073237"/>
            <a:ext cx="4914900" cy="1815882"/>
          </a:xfrm>
          <a:prstGeom prst="rect">
            <a:avLst/>
          </a:prstGeom>
          <a:noFill/>
        </p:spPr>
        <p:txBody>
          <a:bodyPr wrap="square" rtlCol="0">
            <a:spAutoFit/>
          </a:bodyPr>
          <a:lstStyle/>
          <a:p>
            <a:r>
              <a:rPr lang="nl-BE" dirty="0"/>
              <a:t>Prof. Luc De Visschere (voorzitter Gezonde Mond)</a:t>
            </a:r>
            <a:endParaRPr lang="en-US" dirty="0"/>
          </a:p>
          <a:p>
            <a:endParaRPr lang="nl-BE" b="1" dirty="0"/>
          </a:p>
          <a:p>
            <a:r>
              <a:rPr lang="nl-BE" b="1" dirty="0"/>
              <a:t>Team themagroep kwetsbare ouderen:</a:t>
            </a:r>
          </a:p>
          <a:p>
            <a:r>
              <a:rPr lang="nl-BE" dirty="0"/>
              <a:t>Prof. Joke Duyck (KUL)</a:t>
            </a:r>
          </a:p>
          <a:p>
            <a:r>
              <a:rPr lang="nl-BE" dirty="0"/>
              <a:t>Karen Godfrin (GM)</a:t>
            </a:r>
          </a:p>
          <a:p>
            <a:r>
              <a:rPr lang="nl-BE" dirty="0"/>
              <a:t>Ellen Palmers (GM, KUL)</a:t>
            </a:r>
          </a:p>
          <a:p>
            <a:r>
              <a:rPr lang="nl-BE" dirty="0"/>
              <a:t>Pauline Devos (GM)</a:t>
            </a:r>
          </a:p>
          <a:p>
            <a:endParaRPr lang="nl-B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19F69-5FAA-43B1-8C1F-2613A7518512}"/>
              </a:ext>
            </a:extLst>
          </p:cNvPr>
          <p:cNvSpPr>
            <a:spLocks noGrp="1"/>
          </p:cNvSpPr>
          <p:nvPr>
            <p:ph type="title"/>
          </p:nvPr>
        </p:nvSpPr>
        <p:spPr/>
        <p:txBody>
          <a:bodyPr/>
          <a:lstStyle/>
          <a:p>
            <a:r>
              <a:rPr lang="nl-BE" dirty="0"/>
              <a:t>Bevraging procesbegeleiders</a:t>
            </a:r>
          </a:p>
        </p:txBody>
      </p:sp>
      <p:sp>
        <p:nvSpPr>
          <p:cNvPr id="3" name="Tijdelijke aanduiding voor tekst 2">
            <a:extLst>
              <a:ext uri="{FF2B5EF4-FFF2-40B4-BE49-F238E27FC236}">
                <a16:creationId xmlns:a16="http://schemas.microsoft.com/office/drawing/2014/main" id="{335D9EBC-58CE-45E6-8384-380E0AECE706}"/>
              </a:ext>
            </a:extLst>
          </p:cNvPr>
          <p:cNvSpPr>
            <a:spLocks noGrp="1"/>
          </p:cNvSpPr>
          <p:nvPr>
            <p:ph type="body" idx="1"/>
          </p:nvPr>
        </p:nvSpPr>
        <p:spPr/>
        <p:txBody>
          <a:bodyPr/>
          <a:lstStyle/>
          <a:p>
            <a:pPr marL="114300" indent="0">
              <a:buNone/>
            </a:pPr>
            <a:r>
              <a:rPr lang="nl-BE" sz="3200" dirty="0" err="1"/>
              <a:t>Let’s</a:t>
            </a:r>
            <a:r>
              <a:rPr lang="nl-BE" sz="3200" dirty="0"/>
              <a:t> talk! </a:t>
            </a:r>
          </a:p>
          <a:p>
            <a:r>
              <a:rPr lang="nl-BE" dirty="0"/>
              <a:t>Doel? Ervaringen uitwisselen</a:t>
            </a:r>
          </a:p>
          <a:p>
            <a:r>
              <a:rPr lang="nl-BE" dirty="0"/>
              <a:t>Vertrek niet altijd vanuit problemen</a:t>
            </a:r>
          </a:p>
          <a:p>
            <a:r>
              <a:rPr lang="nl-BE" dirty="0"/>
              <a:t>Leer van elkaars successen</a:t>
            </a:r>
          </a:p>
          <a:p>
            <a:endParaRPr lang="nl-BE" dirty="0"/>
          </a:p>
        </p:txBody>
      </p:sp>
      <p:sp>
        <p:nvSpPr>
          <p:cNvPr id="4" name="Tijdelijke aanduiding voor dianummer 3">
            <a:extLst>
              <a:ext uri="{FF2B5EF4-FFF2-40B4-BE49-F238E27FC236}">
                <a16:creationId xmlns:a16="http://schemas.microsoft.com/office/drawing/2014/main" id="{A63D5BEC-15CB-404B-B2E6-29D123948C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20</a:t>
            </a:fld>
            <a:endParaRPr lang="nl-BE"/>
          </a:p>
        </p:txBody>
      </p:sp>
      <p:sp>
        <p:nvSpPr>
          <p:cNvPr id="5" name="Tijdelijke aanduiding voor tekst 4">
            <a:extLst>
              <a:ext uri="{FF2B5EF4-FFF2-40B4-BE49-F238E27FC236}">
                <a16:creationId xmlns:a16="http://schemas.microsoft.com/office/drawing/2014/main" id="{8ED27E9D-4901-4FBB-B427-C663D7C73C67}"/>
              </a:ext>
            </a:extLst>
          </p:cNvPr>
          <p:cNvSpPr>
            <a:spLocks noGrp="1"/>
          </p:cNvSpPr>
          <p:nvPr>
            <p:ph type="body" idx="2"/>
          </p:nvPr>
        </p:nvSpPr>
        <p:spPr/>
        <p:txBody>
          <a:bodyPr/>
          <a:lstStyle/>
          <a:p>
            <a:r>
              <a:rPr lang="nl-BE" i="1" dirty="0"/>
              <a:t>Stand van zaken project</a:t>
            </a:r>
          </a:p>
        </p:txBody>
      </p:sp>
      <p:pic>
        <p:nvPicPr>
          <p:cNvPr id="6" name="Afbeelding 5">
            <a:extLst>
              <a:ext uri="{FF2B5EF4-FFF2-40B4-BE49-F238E27FC236}">
                <a16:creationId xmlns:a16="http://schemas.microsoft.com/office/drawing/2014/main" id="{4D4DF488-F536-474C-A630-E362B1DFD0EA}"/>
              </a:ext>
            </a:extLst>
          </p:cNvPr>
          <p:cNvPicPr>
            <a:picLocks noChangeAspect="1"/>
          </p:cNvPicPr>
          <p:nvPr/>
        </p:nvPicPr>
        <p:blipFill>
          <a:blip r:embed="rId3"/>
          <a:stretch>
            <a:fillRect/>
          </a:stretch>
        </p:blipFill>
        <p:spPr>
          <a:xfrm>
            <a:off x="9371639" y="5056628"/>
            <a:ext cx="1804420" cy="1801372"/>
          </a:xfrm>
          <a:prstGeom prst="rect">
            <a:avLst/>
          </a:prstGeom>
        </p:spPr>
      </p:pic>
      <p:sp>
        <p:nvSpPr>
          <p:cNvPr id="7" name="Tekstballon: rechthoek met afgeronde hoeken 6">
            <a:extLst>
              <a:ext uri="{FF2B5EF4-FFF2-40B4-BE49-F238E27FC236}">
                <a16:creationId xmlns:a16="http://schemas.microsoft.com/office/drawing/2014/main" id="{24C797F1-FF8A-4D40-97C0-6A3E43FDDE92}"/>
              </a:ext>
            </a:extLst>
          </p:cNvPr>
          <p:cNvSpPr/>
          <p:nvPr/>
        </p:nvSpPr>
        <p:spPr>
          <a:xfrm>
            <a:off x="7625543" y="3429000"/>
            <a:ext cx="3550516" cy="1387034"/>
          </a:xfrm>
          <a:prstGeom prst="wedgeRoundRectCallout">
            <a:avLst>
              <a:gd name="adj1" fmla="val 39330"/>
              <a:gd name="adj2" fmla="val 653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228600">
              <a:buSzPts val="1400"/>
            </a:pPr>
            <a:r>
              <a:rPr lang="nl-BE" dirty="0">
                <a:solidFill>
                  <a:srgbClr val="FFFFFF"/>
                </a:solidFill>
                <a:latin typeface="Calibri"/>
                <a:ea typeface="Calibri"/>
                <a:cs typeface="Calibri"/>
                <a:sym typeface="Calibri"/>
              </a:rPr>
              <a:t>Wat loopt goed en willen we behouden? </a:t>
            </a:r>
          </a:p>
          <a:p>
            <a:pPr marL="457200" lvl="0" indent="-228600">
              <a:buSzPts val="1400"/>
            </a:pPr>
            <a:r>
              <a:rPr lang="nl-BE" dirty="0">
                <a:solidFill>
                  <a:srgbClr val="FFFFFF"/>
                </a:solidFill>
                <a:latin typeface="Calibri"/>
                <a:ea typeface="Calibri"/>
                <a:cs typeface="Calibri"/>
                <a:sym typeface="Calibri"/>
              </a:rPr>
              <a:t>Wat loopt niet goed? Wat werkt niet?</a:t>
            </a:r>
          </a:p>
          <a:p>
            <a:pPr marL="457200" lvl="0" indent="-228600">
              <a:buSzPts val="1400"/>
            </a:pPr>
            <a:r>
              <a:rPr lang="nl-BE" dirty="0">
                <a:solidFill>
                  <a:srgbClr val="FFFFFF"/>
                </a:solidFill>
                <a:latin typeface="Calibri"/>
                <a:ea typeface="Calibri"/>
                <a:cs typeface="Calibri"/>
                <a:sym typeface="Calibri"/>
              </a:rPr>
              <a:t>Wat missen we en willen we opstarten? </a:t>
            </a:r>
          </a:p>
          <a:p>
            <a:pPr marL="457200" lvl="0" indent="-228600">
              <a:buSzPts val="1400"/>
            </a:pPr>
            <a:endParaRPr lang="nl-BE" sz="12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260871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4DB62-E74D-4D30-81D5-B871D5A5A045}"/>
              </a:ext>
            </a:extLst>
          </p:cNvPr>
          <p:cNvSpPr>
            <a:spLocks noGrp="1"/>
          </p:cNvSpPr>
          <p:nvPr>
            <p:ph type="title"/>
          </p:nvPr>
        </p:nvSpPr>
        <p:spPr/>
        <p:txBody>
          <a:bodyPr/>
          <a:lstStyle/>
          <a:p>
            <a:r>
              <a:rPr lang="nl-BE" dirty="0"/>
              <a:t>Bevraging procesbegeleiders</a:t>
            </a:r>
          </a:p>
        </p:txBody>
      </p:sp>
      <p:sp>
        <p:nvSpPr>
          <p:cNvPr id="4" name="Tijdelijke aanduiding voor dianummer 3">
            <a:extLst>
              <a:ext uri="{FF2B5EF4-FFF2-40B4-BE49-F238E27FC236}">
                <a16:creationId xmlns:a16="http://schemas.microsoft.com/office/drawing/2014/main" id="{44925C73-ABB8-4C21-BD43-30DFFA87D3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21</a:t>
            </a:fld>
            <a:endParaRPr lang="nl-BE"/>
          </a:p>
        </p:txBody>
      </p:sp>
      <p:sp>
        <p:nvSpPr>
          <p:cNvPr id="5" name="Tijdelijke aanduiding voor tekst 4">
            <a:extLst>
              <a:ext uri="{FF2B5EF4-FFF2-40B4-BE49-F238E27FC236}">
                <a16:creationId xmlns:a16="http://schemas.microsoft.com/office/drawing/2014/main" id="{AB5AD0E3-2AB5-45EB-8482-00A3310893A6}"/>
              </a:ext>
            </a:extLst>
          </p:cNvPr>
          <p:cNvSpPr>
            <a:spLocks noGrp="1"/>
          </p:cNvSpPr>
          <p:nvPr>
            <p:ph type="body" idx="2"/>
          </p:nvPr>
        </p:nvSpPr>
        <p:spPr/>
        <p:txBody>
          <a:bodyPr/>
          <a:lstStyle/>
          <a:p>
            <a:r>
              <a:rPr lang="nl-BE" i="1" dirty="0"/>
              <a:t>Stand van zaken project</a:t>
            </a:r>
          </a:p>
          <a:p>
            <a:endParaRPr lang="nl-BE" i="1" dirty="0"/>
          </a:p>
        </p:txBody>
      </p:sp>
      <p:pic>
        <p:nvPicPr>
          <p:cNvPr id="6" name="Afbeelding 5">
            <a:extLst>
              <a:ext uri="{FF2B5EF4-FFF2-40B4-BE49-F238E27FC236}">
                <a16:creationId xmlns:a16="http://schemas.microsoft.com/office/drawing/2014/main" id="{4B65B22E-13AC-4F8B-B574-D01DFF1CC871}"/>
              </a:ext>
            </a:extLst>
          </p:cNvPr>
          <p:cNvPicPr>
            <a:picLocks noChangeAspect="1"/>
          </p:cNvPicPr>
          <p:nvPr/>
        </p:nvPicPr>
        <p:blipFill rotWithShape="1">
          <a:blip r:embed="rId3"/>
          <a:srcRect l="31278" t="17728" r="30285" b="27744"/>
          <a:stretch/>
        </p:blipFill>
        <p:spPr>
          <a:xfrm>
            <a:off x="5308426" y="1715793"/>
            <a:ext cx="5184313" cy="4137004"/>
          </a:xfrm>
          <a:prstGeom prst="rect">
            <a:avLst/>
          </a:prstGeom>
        </p:spPr>
      </p:pic>
      <p:sp>
        <p:nvSpPr>
          <p:cNvPr id="7" name="Tekstvak 6">
            <a:extLst>
              <a:ext uri="{FF2B5EF4-FFF2-40B4-BE49-F238E27FC236}">
                <a16:creationId xmlns:a16="http://schemas.microsoft.com/office/drawing/2014/main" id="{CA98E04B-38B9-4677-9741-1245E53449A9}"/>
              </a:ext>
            </a:extLst>
          </p:cNvPr>
          <p:cNvSpPr txBox="1"/>
          <p:nvPr/>
        </p:nvSpPr>
        <p:spPr>
          <a:xfrm>
            <a:off x="1617229" y="6133018"/>
            <a:ext cx="6871856" cy="307777"/>
          </a:xfrm>
          <a:prstGeom prst="rect">
            <a:avLst/>
          </a:prstGeom>
          <a:noFill/>
        </p:spPr>
        <p:txBody>
          <a:bodyPr wrap="square" rtlCol="0">
            <a:spAutoFit/>
          </a:bodyPr>
          <a:lstStyle/>
          <a:p>
            <a:r>
              <a:rPr lang="nl-BE" dirty="0">
                <a:hlinkClick r:id="rId4"/>
              </a:rPr>
              <a:t>https://www.gezondleven.be/settings/zorg-en-welzijn/succesfactoren-zorg-en-welzijn</a:t>
            </a:r>
            <a:r>
              <a:rPr lang="nl-BE" dirty="0"/>
              <a:t> </a:t>
            </a:r>
          </a:p>
        </p:txBody>
      </p:sp>
    </p:spTree>
    <p:extLst>
      <p:ext uri="{BB962C8B-B14F-4D97-AF65-F5344CB8AC3E}">
        <p14:creationId xmlns:p14="http://schemas.microsoft.com/office/powerpoint/2010/main" val="134609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B50F9-CB75-4865-95F6-117B8EFE6C99}"/>
              </a:ext>
            </a:extLst>
          </p:cNvPr>
          <p:cNvSpPr>
            <a:spLocks noGrp="1"/>
          </p:cNvSpPr>
          <p:nvPr>
            <p:ph type="title"/>
          </p:nvPr>
        </p:nvSpPr>
        <p:spPr/>
        <p:txBody>
          <a:bodyPr/>
          <a:lstStyle/>
          <a:p>
            <a:r>
              <a:rPr lang="nl-BE" dirty="0"/>
              <a:t>Break out rooms</a:t>
            </a:r>
          </a:p>
        </p:txBody>
      </p:sp>
      <p:sp>
        <p:nvSpPr>
          <p:cNvPr id="4" name="Tijdelijke aanduiding voor dianummer 3">
            <a:extLst>
              <a:ext uri="{FF2B5EF4-FFF2-40B4-BE49-F238E27FC236}">
                <a16:creationId xmlns:a16="http://schemas.microsoft.com/office/drawing/2014/main" id="{050CB97A-32E4-4EB9-9165-54EA248605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22</a:t>
            </a:fld>
            <a:endParaRPr lang="nl-BE"/>
          </a:p>
        </p:txBody>
      </p:sp>
      <p:sp>
        <p:nvSpPr>
          <p:cNvPr id="5" name="Tijdelijke aanduiding voor tekst 4">
            <a:extLst>
              <a:ext uri="{FF2B5EF4-FFF2-40B4-BE49-F238E27FC236}">
                <a16:creationId xmlns:a16="http://schemas.microsoft.com/office/drawing/2014/main" id="{47EA00AB-4935-4795-B663-21C4D5971FE3}"/>
              </a:ext>
            </a:extLst>
          </p:cNvPr>
          <p:cNvSpPr>
            <a:spLocks noGrp="1"/>
          </p:cNvSpPr>
          <p:nvPr>
            <p:ph type="body" idx="2"/>
          </p:nvPr>
        </p:nvSpPr>
        <p:spPr/>
        <p:txBody>
          <a:bodyPr/>
          <a:lstStyle/>
          <a:p>
            <a:r>
              <a:rPr lang="nl-BE" dirty="0"/>
              <a:t>Overlopen afspraken break out rooms</a:t>
            </a:r>
          </a:p>
        </p:txBody>
      </p:sp>
      <p:graphicFrame>
        <p:nvGraphicFramePr>
          <p:cNvPr id="3" name="Tabel 2">
            <a:extLst>
              <a:ext uri="{FF2B5EF4-FFF2-40B4-BE49-F238E27FC236}">
                <a16:creationId xmlns:a16="http://schemas.microsoft.com/office/drawing/2014/main" id="{0AE5052A-FD78-486D-BB6E-62C8F73E81EA}"/>
              </a:ext>
            </a:extLst>
          </p:cNvPr>
          <p:cNvGraphicFramePr>
            <a:graphicFrameLocks noGrp="1"/>
          </p:cNvGraphicFramePr>
          <p:nvPr>
            <p:extLst>
              <p:ext uri="{D42A27DB-BD31-4B8C-83A1-F6EECF244321}">
                <p14:modId xmlns:p14="http://schemas.microsoft.com/office/powerpoint/2010/main" val="163500887"/>
              </p:ext>
            </p:extLst>
          </p:nvPr>
        </p:nvGraphicFramePr>
        <p:xfrm>
          <a:off x="1554480" y="2283233"/>
          <a:ext cx="8003177" cy="2918847"/>
        </p:xfrm>
        <a:graphic>
          <a:graphicData uri="http://schemas.openxmlformats.org/drawingml/2006/table">
            <a:tbl>
              <a:tblPr firstRow="1" firstCol="1" bandRow="1">
                <a:tableStyleId>{5C22544A-7EE6-4342-B048-85BDC9FD1C3A}</a:tableStyleId>
              </a:tblPr>
              <a:tblGrid>
                <a:gridCol w="4002677">
                  <a:extLst>
                    <a:ext uri="{9D8B030D-6E8A-4147-A177-3AD203B41FA5}">
                      <a16:colId xmlns:a16="http://schemas.microsoft.com/office/drawing/2014/main" val="1051411817"/>
                    </a:ext>
                  </a:extLst>
                </a:gridCol>
                <a:gridCol w="4000500">
                  <a:extLst>
                    <a:ext uri="{9D8B030D-6E8A-4147-A177-3AD203B41FA5}">
                      <a16:colId xmlns:a16="http://schemas.microsoft.com/office/drawing/2014/main" val="2187780626"/>
                    </a:ext>
                  </a:extLst>
                </a:gridCol>
              </a:tblGrid>
              <a:tr h="303872">
                <a:tc>
                  <a:txBody>
                    <a:bodyPr/>
                    <a:lstStyle/>
                    <a:p>
                      <a:pPr algn="l">
                        <a:lnSpc>
                          <a:spcPct val="107000"/>
                        </a:lnSpc>
                        <a:spcAft>
                          <a:spcPts val="800"/>
                        </a:spcAft>
                      </a:pPr>
                      <a:r>
                        <a:rPr lang="nl-BE" sz="1600" b="1" dirty="0">
                          <a:solidFill>
                            <a:schemeClr val="tx1"/>
                          </a:solidFill>
                          <a:effectLst/>
                          <a:latin typeface="Bryant Pro Regular" panose="020B0503040000020003" pitchFamily="34" charset="0"/>
                          <a:ea typeface="Liberation Serif"/>
                          <a:cs typeface="Liberation Serif"/>
                        </a:rPr>
                        <a:t>Team 1</a:t>
                      </a:r>
                      <a:endParaRPr lang="nl-BE" sz="1600" dirty="0">
                        <a:solidFill>
                          <a:schemeClr val="tx1"/>
                        </a:solidFill>
                        <a:effectLst/>
                        <a:latin typeface="Bryant Pro Regular" panose="020B0503040000020003" pitchFamily="34" charset="0"/>
                        <a:ea typeface="Liberation Serif"/>
                        <a:cs typeface="Liberation Serif"/>
                      </a:endParaRPr>
                    </a:p>
                  </a:txBody>
                  <a:tcPr marL="68580" marR="68580" marT="0" marB="0">
                    <a:solidFill>
                      <a:schemeClr val="bg2"/>
                    </a:solidFill>
                  </a:tcPr>
                </a:tc>
                <a:tc>
                  <a:txBody>
                    <a:bodyPr/>
                    <a:lstStyle/>
                    <a:p>
                      <a:pPr algn="l">
                        <a:lnSpc>
                          <a:spcPct val="107000"/>
                        </a:lnSpc>
                        <a:spcAft>
                          <a:spcPts val="800"/>
                        </a:spcAft>
                      </a:pPr>
                      <a:r>
                        <a:rPr lang="nl-BE" sz="1600" b="1">
                          <a:solidFill>
                            <a:schemeClr val="tx1"/>
                          </a:solidFill>
                          <a:effectLst/>
                          <a:latin typeface="Bryant Pro Regular" panose="020B0503040000020003" pitchFamily="34" charset="0"/>
                          <a:ea typeface="Liberation Serif"/>
                          <a:cs typeface="Liberation Serif"/>
                        </a:rPr>
                        <a:t>Team 2</a:t>
                      </a:r>
                      <a:endParaRPr lang="nl-BE" sz="1600">
                        <a:solidFill>
                          <a:schemeClr val="tx1"/>
                        </a:solidFill>
                        <a:effectLst/>
                        <a:latin typeface="Bryant Pro Regular" panose="020B0503040000020003" pitchFamily="34" charset="0"/>
                        <a:ea typeface="Liberation Serif"/>
                        <a:cs typeface="Liberation Serif"/>
                      </a:endParaRPr>
                    </a:p>
                  </a:txBody>
                  <a:tcPr marL="68580" marR="68580" marT="0" marB="0">
                    <a:solidFill>
                      <a:schemeClr val="bg2"/>
                    </a:solidFill>
                  </a:tcPr>
                </a:tc>
                <a:extLst>
                  <a:ext uri="{0D108BD9-81ED-4DB2-BD59-A6C34878D82A}">
                    <a16:rowId xmlns:a16="http://schemas.microsoft.com/office/drawing/2014/main" val="265661959"/>
                  </a:ext>
                </a:extLst>
              </a:tr>
              <a:tr h="303872">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Martine Devos</a:t>
                      </a:r>
                    </a:p>
                  </a:txBody>
                  <a:tcPr marL="68580" marR="68580" marT="0" marB="0">
                    <a:solidFill>
                      <a:schemeClr val="tx2"/>
                    </a:solidFill>
                  </a:tcPr>
                </a:tc>
                <a:tc>
                  <a:txBody>
                    <a:bodyPr/>
                    <a:lstStyle/>
                    <a:p>
                      <a:pPr algn="l">
                        <a:lnSpc>
                          <a:spcPct val="107000"/>
                        </a:lnSpc>
                        <a:spcAft>
                          <a:spcPts val="800"/>
                        </a:spcAft>
                      </a:pPr>
                      <a:r>
                        <a:rPr lang="nl-BE" sz="1600">
                          <a:solidFill>
                            <a:schemeClr val="tx1"/>
                          </a:solidFill>
                          <a:effectLst/>
                          <a:latin typeface="Bryant Pro Regular" panose="020B0503040000020003" pitchFamily="34" charset="0"/>
                          <a:ea typeface="Liberation Serif"/>
                          <a:cs typeface="Liberation Serif"/>
                        </a:rPr>
                        <a:t>Carine Meers</a:t>
                      </a:r>
                    </a:p>
                  </a:txBody>
                  <a:tcPr marL="68580" marR="68580" marT="0" marB="0">
                    <a:solidFill>
                      <a:schemeClr val="bg1">
                        <a:lumMod val="95000"/>
                      </a:schemeClr>
                    </a:solidFill>
                  </a:tcPr>
                </a:tc>
                <a:extLst>
                  <a:ext uri="{0D108BD9-81ED-4DB2-BD59-A6C34878D82A}">
                    <a16:rowId xmlns:a16="http://schemas.microsoft.com/office/drawing/2014/main" val="2431997790"/>
                  </a:ext>
                </a:extLst>
              </a:tr>
              <a:tr h="332283">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Geertruida </a:t>
                      </a:r>
                      <a:r>
                        <a:rPr lang="nl-BE" sz="1600" dirty="0" err="1">
                          <a:solidFill>
                            <a:schemeClr val="tx1"/>
                          </a:solidFill>
                          <a:effectLst/>
                          <a:latin typeface="Bryant Pro Regular" panose="020B0503040000020003" pitchFamily="34" charset="0"/>
                          <a:ea typeface="Liberation Serif"/>
                          <a:cs typeface="Liberation Serif"/>
                        </a:rPr>
                        <a:t>Dieltjes</a:t>
                      </a:r>
                      <a:endParaRPr lang="nl-BE" sz="1600" dirty="0">
                        <a:solidFill>
                          <a:schemeClr val="tx1"/>
                        </a:solidFill>
                        <a:effectLst/>
                        <a:latin typeface="Bryant Pro Regular" panose="020B0503040000020003" pitchFamily="34" charset="0"/>
                        <a:ea typeface="Liberation Serif"/>
                        <a:cs typeface="Liberation Serif"/>
                      </a:endParaRPr>
                    </a:p>
                  </a:txBody>
                  <a:tcPr marL="68580" marR="68580" marT="0" marB="0">
                    <a:solidFill>
                      <a:schemeClr val="tx2"/>
                    </a:solidFill>
                  </a:tcPr>
                </a:tc>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Iris </a:t>
                      </a:r>
                      <a:r>
                        <a:rPr lang="nl-BE" sz="1600" dirty="0" err="1">
                          <a:solidFill>
                            <a:schemeClr val="tx1"/>
                          </a:solidFill>
                          <a:effectLst/>
                          <a:latin typeface="Bryant Pro Regular" panose="020B0503040000020003" pitchFamily="34" charset="0"/>
                          <a:ea typeface="Liberation Serif"/>
                          <a:cs typeface="Liberation Serif"/>
                        </a:rPr>
                        <a:t>Eggermont</a:t>
                      </a:r>
                      <a:endParaRPr lang="nl-BE" sz="1600" dirty="0">
                        <a:solidFill>
                          <a:schemeClr val="tx1"/>
                        </a:solidFill>
                        <a:effectLst/>
                        <a:latin typeface="Bryant Pro Regular" panose="020B0503040000020003" pitchFamily="34" charset="0"/>
                        <a:ea typeface="Liberation Serif"/>
                        <a:cs typeface="Liberation Serif"/>
                      </a:endParaRPr>
                    </a:p>
                  </a:txBody>
                  <a:tcPr marL="68580" marR="68580" marT="0" marB="0">
                    <a:solidFill>
                      <a:schemeClr val="bg1">
                        <a:lumMod val="95000"/>
                      </a:schemeClr>
                    </a:solidFill>
                  </a:tcPr>
                </a:tc>
                <a:extLst>
                  <a:ext uri="{0D108BD9-81ED-4DB2-BD59-A6C34878D82A}">
                    <a16:rowId xmlns:a16="http://schemas.microsoft.com/office/drawing/2014/main" val="4016967143"/>
                  </a:ext>
                </a:extLst>
              </a:tr>
              <a:tr h="303872">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Dorothy Denys</a:t>
                      </a:r>
                    </a:p>
                  </a:txBody>
                  <a:tcPr marL="68580" marR="68580" marT="0" marB="0">
                    <a:solidFill>
                      <a:schemeClr val="tx2"/>
                    </a:solidFill>
                  </a:tcPr>
                </a:tc>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Marlies Wilms</a:t>
                      </a:r>
                    </a:p>
                  </a:txBody>
                  <a:tcPr marL="68580" marR="68580" marT="0" marB="0">
                    <a:solidFill>
                      <a:schemeClr val="bg1">
                        <a:lumMod val="95000"/>
                      </a:schemeClr>
                    </a:solidFill>
                  </a:tcPr>
                </a:tc>
                <a:extLst>
                  <a:ext uri="{0D108BD9-81ED-4DB2-BD59-A6C34878D82A}">
                    <a16:rowId xmlns:a16="http://schemas.microsoft.com/office/drawing/2014/main" val="3170050535"/>
                  </a:ext>
                </a:extLst>
              </a:tr>
              <a:tr h="303872">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Bernard </a:t>
                      </a:r>
                      <a:r>
                        <a:rPr lang="nl-BE" sz="1600" dirty="0" err="1">
                          <a:solidFill>
                            <a:schemeClr val="tx1"/>
                          </a:solidFill>
                          <a:effectLst/>
                          <a:latin typeface="Bryant Pro Regular" panose="020B0503040000020003" pitchFamily="34" charset="0"/>
                          <a:ea typeface="Liberation Serif"/>
                          <a:cs typeface="Liberation Serif"/>
                        </a:rPr>
                        <a:t>Ardenois</a:t>
                      </a:r>
                      <a:endParaRPr lang="nl-BE" sz="1600" dirty="0">
                        <a:solidFill>
                          <a:schemeClr val="tx1"/>
                        </a:solidFill>
                        <a:effectLst/>
                        <a:latin typeface="Bryant Pro Regular" panose="020B0503040000020003" pitchFamily="34" charset="0"/>
                        <a:ea typeface="Liberation Serif"/>
                        <a:cs typeface="Liberation Serif"/>
                      </a:endParaRPr>
                    </a:p>
                  </a:txBody>
                  <a:tcPr marL="68580" marR="68580" marT="0" marB="0">
                    <a:solidFill>
                      <a:schemeClr val="tx2"/>
                    </a:solidFill>
                  </a:tcPr>
                </a:tc>
                <a:tc>
                  <a:txBody>
                    <a:bodyPr/>
                    <a:lstStyle/>
                    <a:p>
                      <a:pPr algn="l">
                        <a:lnSpc>
                          <a:spcPct val="107000"/>
                        </a:lnSpc>
                        <a:spcAft>
                          <a:spcPts val="800"/>
                        </a:spcAft>
                      </a:pPr>
                      <a:r>
                        <a:rPr lang="nl-BE" sz="1600" dirty="0" err="1">
                          <a:solidFill>
                            <a:schemeClr val="tx1"/>
                          </a:solidFill>
                          <a:effectLst/>
                          <a:latin typeface="Bryant Pro Regular" panose="020B0503040000020003" pitchFamily="34" charset="0"/>
                          <a:ea typeface="Liberation Serif"/>
                          <a:cs typeface="Liberation Serif"/>
                        </a:rPr>
                        <a:t>Naessens</a:t>
                      </a:r>
                      <a:r>
                        <a:rPr lang="nl-BE" sz="1600" dirty="0">
                          <a:solidFill>
                            <a:schemeClr val="tx1"/>
                          </a:solidFill>
                          <a:effectLst/>
                          <a:latin typeface="Bryant Pro Regular" panose="020B0503040000020003" pitchFamily="34" charset="0"/>
                          <a:ea typeface="Liberation Serif"/>
                          <a:cs typeface="Liberation Serif"/>
                        </a:rPr>
                        <a:t> Sofie</a:t>
                      </a:r>
                    </a:p>
                  </a:txBody>
                  <a:tcPr marL="68580" marR="68580" marT="0" marB="0">
                    <a:solidFill>
                      <a:schemeClr val="bg1">
                        <a:lumMod val="95000"/>
                      </a:schemeClr>
                    </a:solidFill>
                  </a:tcPr>
                </a:tc>
                <a:extLst>
                  <a:ext uri="{0D108BD9-81ED-4DB2-BD59-A6C34878D82A}">
                    <a16:rowId xmlns:a16="http://schemas.microsoft.com/office/drawing/2014/main" val="191178796"/>
                  </a:ext>
                </a:extLst>
              </a:tr>
              <a:tr h="303872">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Ruth Sederel</a:t>
                      </a:r>
                    </a:p>
                  </a:txBody>
                  <a:tcPr marL="68580" marR="68580" marT="0" marB="0">
                    <a:solidFill>
                      <a:schemeClr val="tx2"/>
                    </a:solidFill>
                  </a:tcPr>
                </a:tc>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Hind Alem</a:t>
                      </a:r>
                    </a:p>
                  </a:txBody>
                  <a:tcPr marL="68580" marR="68580" marT="0" marB="0">
                    <a:solidFill>
                      <a:schemeClr val="bg1">
                        <a:lumMod val="95000"/>
                      </a:schemeClr>
                    </a:solidFill>
                  </a:tcPr>
                </a:tc>
                <a:extLst>
                  <a:ext uri="{0D108BD9-81ED-4DB2-BD59-A6C34878D82A}">
                    <a16:rowId xmlns:a16="http://schemas.microsoft.com/office/drawing/2014/main" val="2270202404"/>
                  </a:ext>
                </a:extLst>
              </a:tr>
              <a:tr h="303872">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Eddy Robbens</a:t>
                      </a:r>
                    </a:p>
                  </a:txBody>
                  <a:tcPr marL="68580" marR="68580" marT="0" marB="0">
                    <a:solidFill>
                      <a:schemeClr val="tx2"/>
                    </a:solidFill>
                  </a:tcPr>
                </a:tc>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Karin De </a:t>
                      </a:r>
                      <a:r>
                        <a:rPr lang="nl-BE" sz="1600" dirty="0" err="1">
                          <a:solidFill>
                            <a:schemeClr val="tx1"/>
                          </a:solidFill>
                          <a:effectLst/>
                          <a:latin typeface="Bryant Pro Regular" panose="020B0503040000020003" pitchFamily="34" charset="0"/>
                          <a:ea typeface="Liberation Serif"/>
                          <a:cs typeface="Liberation Serif"/>
                        </a:rPr>
                        <a:t>Bevere</a:t>
                      </a:r>
                      <a:endParaRPr lang="nl-BE" sz="1600" dirty="0">
                        <a:solidFill>
                          <a:schemeClr val="tx1"/>
                        </a:solidFill>
                        <a:effectLst/>
                        <a:latin typeface="Bryant Pro Regular" panose="020B0503040000020003" pitchFamily="34" charset="0"/>
                        <a:ea typeface="Liberation Serif"/>
                        <a:cs typeface="Liberation Serif"/>
                      </a:endParaRPr>
                    </a:p>
                  </a:txBody>
                  <a:tcPr marL="68580" marR="68580" marT="0" marB="0">
                    <a:solidFill>
                      <a:schemeClr val="bg1">
                        <a:lumMod val="95000"/>
                      </a:schemeClr>
                    </a:solidFill>
                  </a:tcPr>
                </a:tc>
                <a:extLst>
                  <a:ext uri="{0D108BD9-81ED-4DB2-BD59-A6C34878D82A}">
                    <a16:rowId xmlns:a16="http://schemas.microsoft.com/office/drawing/2014/main" val="4222268483"/>
                  </a:ext>
                </a:extLst>
              </a:tr>
              <a:tr h="381666">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Elke </a:t>
                      </a:r>
                      <a:r>
                        <a:rPr lang="nl-BE" sz="1600" dirty="0" err="1">
                          <a:solidFill>
                            <a:schemeClr val="tx1"/>
                          </a:solidFill>
                          <a:effectLst/>
                          <a:latin typeface="Bryant Pro Regular" panose="020B0503040000020003" pitchFamily="34" charset="0"/>
                          <a:ea typeface="Liberation Serif"/>
                          <a:cs typeface="Liberation Serif"/>
                        </a:rPr>
                        <a:t>Baudet</a:t>
                      </a:r>
                      <a:endParaRPr lang="nl-BE" sz="1600" dirty="0">
                        <a:solidFill>
                          <a:schemeClr val="tx1"/>
                        </a:solidFill>
                        <a:effectLst/>
                        <a:latin typeface="Bryant Pro Regular" panose="020B0503040000020003" pitchFamily="34" charset="0"/>
                        <a:ea typeface="Liberation Serif"/>
                        <a:cs typeface="Liberation Serif"/>
                      </a:endParaRPr>
                    </a:p>
                  </a:txBody>
                  <a:tcPr marL="68580" marR="68580" marT="0" marB="0">
                    <a:solidFill>
                      <a:schemeClr val="tx2"/>
                    </a:solidFill>
                  </a:tcP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nl-BE" sz="1600" dirty="0">
                          <a:solidFill>
                            <a:schemeClr val="tx1"/>
                          </a:solidFill>
                          <a:effectLst/>
                          <a:latin typeface="Bryant Pro Regular" panose="020B0503040000020003" pitchFamily="34" charset="0"/>
                          <a:ea typeface="Liberation Serif"/>
                          <a:cs typeface="Liberation Serif"/>
                        </a:rPr>
                        <a:t>Jean Verstraete</a:t>
                      </a:r>
                    </a:p>
                  </a:txBody>
                  <a:tcPr marL="68580" marR="68580" marT="0" marB="0">
                    <a:solidFill>
                      <a:schemeClr val="bg1">
                        <a:lumMod val="95000"/>
                      </a:schemeClr>
                    </a:solidFill>
                  </a:tcPr>
                </a:tc>
                <a:extLst>
                  <a:ext uri="{0D108BD9-81ED-4DB2-BD59-A6C34878D82A}">
                    <a16:rowId xmlns:a16="http://schemas.microsoft.com/office/drawing/2014/main" val="564450873"/>
                  </a:ext>
                </a:extLst>
              </a:tr>
              <a:tr h="381666">
                <a:tc>
                  <a:txBody>
                    <a:bodyPr/>
                    <a:lstStyle/>
                    <a:p>
                      <a:pPr algn="l">
                        <a:lnSpc>
                          <a:spcPct val="107000"/>
                        </a:lnSpc>
                        <a:spcAft>
                          <a:spcPts val="800"/>
                        </a:spcAft>
                      </a:pPr>
                      <a:r>
                        <a:rPr lang="nl-BE" sz="1600" dirty="0">
                          <a:solidFill>
                            <a:schemeClr val="tx1"/>
                          </a:solidFill>
                          <a:effectLst/>
                          <a:latin typeface="Bryant Pro Regular" panose="020B0503040000020003" pitchFamily="34" charset="0"/>
                          <a:ea typeface="Liberation Serif"/>
                          <a:cs typeface="Liberation Serif"/>
                        </a:rPr>
                        <a:t>Pauline Devos</a:t>
                      </a:r>
                    </a:p>
                  </a:txBody>
                  <a:tcPr marL="68580" marR="68580" marT="0" marB="0">
                    <a:solidFill>
                      <a:schemeClr val="tx2"/>
                    </a:solidFill>
                  </a:tcP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nl-BE" sz="1600" dirty="0">
                          <a:solidFill>
                            <a:schemeClr val="tx1"/>
                          </a:solidFill>
                          <a:effectLst/>
                          <a:latin typeface="Bryant Pro Regular" panose="020B0503040000020003" pitchFamily="34" charset="0"/>
                          <a:ea typeface="Liberation Serif"/>
                          <a:cs typeface="Liberation Serif"/>
                        </a:rPr>
                        <a:t>Ellen Palmers</a:t>
                      </a:r>
                    </a:p>
                  </a:txBody>
                  <a:tcPr marL="68580" marR="68580" marT="0" marB="0">
                    <a:solidFill>
                      <a:schemeClr val="bg1">
                        <a:lumMod val="95000"/>
                      </a:schemeClr>
                    </a:solidFill>
                  </a:tcPr>
                </a:tc>
                <a:extLst>
                  <a:ext uri="{0D108BD9-81ED-4DB2-BD59-A6C34878D82A}">
                    <a16:rowId xmlns:a16="http://schemas.microsoft.com/office/drawing/2014/main" val="943618717"/>
                  </a:ext>
                </a:extLst>
              </a:tr>
            </a:tbl>
          </a:graphicData>
        </a:graphic>
      </p:graphicFrame>
    </p:spTree>
    <p:extLst>
      <p:ext uri="{BB962C8B-B14F-4D97-AF65-F5344CB8AC3E}">
        <p14:creationId xmlns:p14="http://schemas.microsoft.com/office/powerpoint/2010/main" val="2067242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B50F9-CB75-4865-95F6-117B8EFE6C99}"/>
              </a:ext>
            </a:extLst>
          </p:cNvPr>
          <p:cNvSpPr>
            <a:spLocks noGrp="1"/>
          </p:cNvSpPr>
          <p:nvPr>
            <p:ph type="title"/>
          </p:nvPr>
        </p:nvSpPr>
        <p:spPr/>
        <p:txBody>
          <a:bodyPr/>
          <a:lstStyle/>
          <a:p>
            <a:r>
              <a:rPr lang="nl-BE" dirty="0"/>
              <a:t>Bevraging procesbegeleiders</a:t>
            </a:r>
          </a:p>
        </p:txBody>
      </p:sp>
      <p:sp>
        <p:nvSpPr>
          <p:cNvPr id="3" name="Tijdelijke aanduiding voor tekst 2">
            <a:extLst>
              <a:ext uri="{FF2B5EF4-FFF2-40B4-BE49-F238E27FC236}">
                <a16:creationId xmlns:a16="http://schemas.microsoft.com/office/drawing/2014/main" id="{28682178-F829-41B5-A4AE-B98721859BFF}"/>
              </a:ext>
            </a:extLst>
          </p:cNvPr>
          <p:cNvSpPr>
            <a:spLocks noGrp="1"/>
          </p:cNvSpPr>
          <p:nvPr>
            <p:ph type="body" idx="1"/>
          </p:nvPr>
        </p:nvSpPr>
        <p:spPr>
          <a:xfrm>
            <a:off x="838198" y="1902667"/>
            <a:ext cx="7640783" cy="4311203"/>
          </a:xfrm>
        </p:spPr>
        <p:txBody>
          <a:bodyPr/>
          <a:lstStyle/>
          <a:p>
            <a:pPr marL="571500" indent="-457200">
              <a:buAutoNum type="arabicPeriod"/>
            </a:pPr>
            <a:r>
              <a:rPr lang="nl-BE" sz="1800" b="0" dirty="0"/>
              <a:t>Break out rooms- functie wordt opgestart, je wordt naar jouw virtuele ruimte gestuurd.</a:t>
            </a:r>
          </a:p>
          <a:p>
            <a:pPr marL="571500" indent="-457200">
              <a:buAutoNum type="arabicPeriod"/>
            </a:pPr>
            <a:r>
              <a:rPr lang="nl-BE" sz="1800" b="0" dirty="0"/>
              <a:t>Van zodra iedereen aanwezig is, opent 1 persoon de link de brainstorm tool ‘</a:t>
            </a:r>
            <a:r>
              <a:rPr lang="nl-BE" sz="1800" b="0" dirty="0" err="1"/>
              <a:t>ideaboardz</a:t>
            </a:r>
            <a:r>
              <a:rPr lang="nl-BE" sz="1800" b="0" dirty="0"/>
              <a:t>’ op een webpagina en 1 iemand deelt zijn/haar scherm</a:t>
            </a:r>
          </a:p>
          <a:p>
            <a:pPr marL="571500" indent="-457200">
              <a:buAutoNum type="arabicPeriod"/>
            </a:pPr>
            <a:r>
              <a:rPr lang="nl-BE" sz="1800" b="0" dirty="0"/>
              <a:t>Typ in kernwoorden/kortzinnen neer. </a:t>
            </a:r>
            <a:r>
              <a:rPr lang="nl-NL" sz="1800" b="0" dirty="0"/>
              <a:t>Ideeën die hetzelfde thema behandelen, worden gegroepeerd</a:t>
            </a:r>
            <a:endParaRPr lang="nl-BE" sz="1800" b="0" dirty="0"/>
          </a:p>
          <a:p>
            <a:pPr marL="571500" indent="-457200">
              <a:buAutoNum type="arabicPeriod"/>
            </a:pPr>
            <a:r>
              <a:rPr lang="nl-BE" sz="1800" b="0" dirty="0"/>
              <a:t>Spreek af wie wat zal toelichten tijdens de plenaire terugkoppeling</a:t>
            </a:r>
          </a:p>
          <a:p>
            <a:pPr marL="571500" indent="-457200">
              <a:buAutoNum type="arabicPeriod"/>
            </a:pPr>
            <a:r>
              <a:rPr lang="nl-BE" sz="1800" b="0" dirty="0"/>
              <a:t>Na 20min word je automatisch naar de oorspronkelijk gedeelde meeting gestuurd. </a:t>
            </a:r>
          </a:p>
        </p:txBody>
      </p:sp>
      <p:sp>
        <p:nvSpPr>
          <p:cNvPr id="4" name="Tijdelijke aanduiding voor dianummer 3">
            <a:extLst>
              <a:ext uri="{FF2B5EF4-FFF2-40B4-BE49-F238E27FC236}">
                <a16:creationId xmlns:a16="http://schemas.microsoft.com/office/drawing/2014/main" id="{050CB97A-32E4-4EB9-9165-54EA248605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23</a:t>
            </a:fld>
            <a:endParaRPr lang="nl-BE"/>
          </a:p>
        </p:txBody>
      </p:sp>
      <p:sp>
        <p:nvSpPr>
          <p:cNvPr id="5" name="Tijdelijke aanduiding voor tekst 4">
            <a:extLst>
              <a:ext uri="{FF2B5EF4-FFF2-40B4-BE49-F238E27FC236}">
                <a16:creationId xmlns:a16="http://schemas.microsoft.com/office/drawing/2014/main" id="{47EA00AB-4935-4795-B663-21C4D5971FE3}"/>
              </a:ext>
            </a:extLst>
          </p:cNvPr>
          <p:cNvSpPr>
            <a:spLocks noGrp="1"/>
          </p:cNvSpPr>
          <p:nvPr>
            <p:ph type="body" idx="2"/>
          </p:nvPr>
        </p:nvSpPr>
        <p:spPr/>
        <p:txBody>
          <a:bodyPr/>
          <a:lstStyle/>
          <a:p>
            <a:r>
              <a:rPr lang="nl-BE" i="1" dirty="0"/>
              <a:t>Stand van zaken project: </a:t>
            </a:r>
            <a:r>
              <a:rPr lang="nl-BE" dirty="0"/>
              <a:t>overlopen afspraken break out rooms</a:t>
            </a:r>
            <a:endParaRPr lang="nl-BE" i="1" dirty="0"/>
          </a:p>
        </p:txBody>
      </p:sp>
    </p:spTree>
    <p:extLst>
      <p:ext uri="{BB962C8B-B14F-4D97-AF65-F5344CB8AC3E}">
        <p14:creationId xmlns:p14="http://schemas.microsoft.com/office/powerpoint/2010/main" val="1802492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59052-B85C-42FD-A272-C9629F57E13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0F3AB42E-2926-421E-B2C6-1749601B5EE2}"/>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C1554C95-A12C-4C88-A6D9-2FDF8B5C94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24</a:t>
            </a:fld>
            <a:endParaRPr lang="nl-BE"/>
          </a:p>
        </p:txBody>
      </p:sp>
      <p:sp>
        <p:nvSpPr>
          <p:cNvPr id="5" name="Tijdelijke aanduiding voor tekst 4">
            <a:extLst>
              <a:ext uri="{FF2B5EF4-FFF2-40B4-BE49-F238E27FC236}">
                <a16:creationId xmlns:a16="http://schemas.microsoft.com/office/drawing/2014/main" id="{3A9738CB-626E-4D9A-9180-7605B043D29A}"/>
              </a:ext>
            </a:extLst>
          </p:cNvPr>
          <p:cNvSpPr>
            <a:spLocks noGrp="1"/>
          </p:cNvSpPr>
          <p:nvPr>
            <p:ph type="body" idx="2"/>
          </p:nvPr>
        </p:nvSpPr>
        <p:spPr/>
        <p:txBody>
          <a:bodyPr/>
          <a:lstStyle/>
          <a:p>
            <a:endParaRPr lang="nl-BE"/>
          </a:p>
        </p:txBody>
      </p:sp>
      <p:pic>
        <p:nvPicPr>
          <p:cNvPr id="6" name="Afbeelding 5">
            <a:extLst>
              <a:ext uri="{FF2B5EF4-FFF2-40B4-BE49-F238E27FC236}">
                <a16:creationId xmlns:a16="http://schemas.microsoft.com/office/drawing/2014/main" id="{490F238B-CB5C-42E0-94C3-4185C39028AD}"/>
              </a:ext>
            </a:extLst>
          </p:cNvPr>
          <p:cNvPicPr>
            <a:picLocks noChangeAspect="1"/>
          </p:cNvPicPr>
          <p:nvPr/>
        </p:nvPicPr>
        <p:blipFill rotWithShape="1">
          <a:blip r:embed="rId3"/>
          <a:srcRect t="3082" r="5881"/>
          <a:stretch/>
        </p:blipFill>
        <p:spPr>
          <a:xfrm>
            <a:off x="358485" y="79375"/>
            <a:ext cx="11475028" cy="6646690"/>
          </a:xfrm>
          <a:prstGeom prst="rect">
            <a:avLst/>
          </a:prstGeom>
        </p:spPr>
      </p:pic>
      <p:pic>
        <p:nvPicPr>
          <p:cNvPr id="7" name="Afbeelding 6">
            <a:extLst>
              <a:ext uri="{FF2B5EF4-FFF2-40B4-BE49-F238E27FC236}">
                <a16:creationId xmlns:a16="http://schemas.microsoft.com/office/drawing/2014/main" id="{AC53C6D0-579B-4F77-848C-A0C788BB4BC6}"/>
              </a:ext>
            </a:extLst>
          </p:cNvPr>
          <p:cNvPicPr>
            <a:picLocks noChangeAspect="1"/>
          </p:cNvPicPr>
          <p:nvPr/>
        </p:nvPicPr>
        <p:blipFill>
          <a:blip r:embed="rId4"/>
          <a:stretch>
            <a:fillRect/>
          </a:stretch>
        </p:blipFill>
        <p:spPr>
          <a:xfrm>
            <a:off x="7095615" y="5056628"/>
            <a:ext cx="1804420" cy="1801372"/>
          </a:xfrm>
          <a:prstGeom prst="rect">
            <a:avLst/>
          </a:prstGeom>
        </p:spPr>
      </p:pic>
      <p:sp>
        <p:nvSpPr>
          <p:cNvPr id="8" name="Rechthoek 7">
            <a:extLst>
              <a:ext uri="{FF2B5EF4-FFF2-40B4-BE49-F238E27FC236}">
                <a16:creationId xmlns:a16="http://schemas.microsoft.com/office/drawing/2014/main" id="{E338B9DB-214C-4683-85FE-977351506DBC}"/>
              </a:ext>
            </a:extLst>
          </p:cNvPr>
          <p:cNvSpPr/>
          <p:nvPr/>
        </p:nvSpPr>
        <p:spPr>
          <a:xfrm>
            <a:off x="4776540" y="4649036"/>
            <a:ext cx="4405373" cy="307777"/>
          </a:xfrm>
          <a:prstGeom prst="rect">
            <a:avLst/>
          </a:prstGeom>
        </p:spPr>
        <p:txBody>
          <a:bodyPr wrap="none">
            <a:spAutoFit/>
          </a:bodyPr>
          <a:lstStyle/>
          <a:p>
            <a:r>
              <a:rPr lang="nl-BE" dirty="0">
                <a:hlinkClick r:id="rId5"/>
              </a:rPr>
              <a:t>https://ideaboardz.com/for/INTERVISIE%20/3535636</a:t>
            </a:r>
            <a:endParaRPr lang="nl-BE" dirty="0"/>
          </a:p>
        </p:txBody>
      </p:sp>
    </p:spTree>
    <p:extLst>
      <p:ext uri="{BB962C8B-B14F-4D97-AF65-F5344CB8AC3E}">
        <p14:creationId xmlns:p14="http://schemas.microsoft.com/office/powerpoint/2010/main" val="3360989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BCD8B-1C31-49B3-9B37-F531D694FBFB}"/>
              </a:ext>
            </a:extLst>
          </p:cNvPr>
          <p:cNvSpPr>
            <a:spLocks noGrp="1"/>
          </p:cNvSpPr>
          <p:nvPr>
            <p:ph type="title"/>
          </p:nvPr>
        </p:nvSpPr>
        <p:spPr/>
        <p:txBody>
          <a:bodyPr/>
          <a:lstStyle/>
          <a:p>
            <a:r>
              <a:rPr lang="nl-BE" dirty="0"/>
              <a:t>Stand van zaken project</a:t>
            </a:r>
          </a:p>
        </p:txBody>
      </p:sp>
      <p:sp>
        <p:nvSpPr>
          <p:cNvPr id="3" name="Tijdelijke aanduiding voor tekst 2">
            <a:extLst>
              <a:ext uri="{FF2B5EF4-FFF2-40B4-BE49-F238E27FC236}">
                <a16:creationId xmlns:a16="http://schemas.microsoft.com/office/drawing/2014/main" id="{C0FB924B-B9DF-49DA-90B0-AEB9063EC0DD}"/>
              </a:ext>
            </a:extLst>
          </p:cNvPr>
          <p:cNvSpPr>
            <a:spLocks noGrp="1"/>
          </p:cNvSpPr>
          <p:nvPr>
            <p:ph type="body" idx="1"/>
          </p:nvPr>
        </p:nvSpPr>
        <p:spPr>
          <a:xfrm>
            <a:off x="838199" y="2184623"/>
            <a:ext cx="9900000" cy="3946920"/>
          </a:xfrm>
        </p:spPr>
        <p:txBody>
          <a:bodyPr/>
          <a:lstStyle/>
          <a:p>
            <a:r>
              <a:rPr lang="nl-NL" b="0" dirty="0"/>
              <a:t>Capaciteit en motivatie bij procesbegeleiders</a:t>
            </a:r>
          </a:p>
          <a:p>
            <a:r>
              <a:rPr lang="nl-NL" b="0" dirty="0"/>
              <a:t>Heractivering na corona</a:t>
            </a:r>
          </a:p>
          <a:p>
            <a:r>
              <a:rPr lang="nl-NL" b="0" dirty="0"/>
              <a:t>Enthousiaste mondzorgteams, competente mondzorgcoördinatoren</a:t>
            </a:r>
          </a:p>
          <a:p>
            <a:r>
              <a:rPr lang="nl-NL" b="0" dirty="0"/>
              <a:t>Gedragenheid bij de directie</a:t>
            </a:r>
          </a:p>
          <a:p>
            <a:r>
              <a:rPr lang="nl-NL" b="0" dirty="0"/>
              <a:t>…</a:t>
            </a:r>
          </a:p>
        </p:txBody>
      </p:sp>
      <p:sp>
        <p:nvSpPr>
          <p:cNvPr id="4" name="Tijdelijke aanduiding voor dianummer 3">
            <a:extLst>
              <a:ext uri="{FF2B5EF4-FFF2-40B4-BE49-F238E27FC236}">
                <a16:creationId xmlns:a16="http://schemas.microsoft.com/office/drawing/2014/main" id="{6BD6EAB5-73EE-4DAC-97A4-7530E522BF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25</a:t>
            </a:fld>
            <a:endParaRPr lang="nl-BE"/>
          </a:p>
        </p:txBody>
      </p:sp>
      <p:sp>
        <p:nvSpPr>
          <p:cNvPr id="5" name="Tijdelijke aanduiding voor tekst 4">
            <a:extLst>
              <a:ext uri="{FF2B5EF4-FFF2-40B4-BE49-F238E27FC236}">
                <a16:creationId xmlns:a16="http://schemas.microsoft.com/office/drawing/2014/main" id="{849764AE-3680-4FE1-9E49-912735C2C54A}"/>
              </a:ext>
            </a:extLst>
          </p:cNvPr>
          <p:cNvSpPr>
            <a:spLocks noGrp="1"/>
          </p:cNvSpPr>
          <p:nvPr>
            <p:ph type="body" idx="2"/>
          </p:nvPr>
        </p:nvSpPr>
        <p:spPr/>
        <p:txBody>
          <a:bodyPr/>
          <a:lstStyle/>
          <a:p>
            <a:r>
              <a:rPr lang="nl-BE" i="1" dirty="0"/>
              <a:t>Wat loopt goed en willen we behouden?</a:t>
            </a:r>
          </a:p>
        </p:txBody>
      </p:sp>
    </p:spTree>
    <p:extLst>
      <p:ext uri="{BB962C8B-B14F-4D97-AF65-F5344CB8AC3E}">
        <p14:creationId xmlns:p14="http://schemas.microsoft.com/office/powerpoint/2010/main" val="2858800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4156F-DBD2-4F69-847B-2BC3E2D452A2}"/>
              </a:ext>
            </a:extLst>
          </p:cNvPr>
          <p:cNvSpPr>
            <a:spLocks noGrp="1"/>
          </p:cNvSpPr>
          <p:nvPr>
            <p:ph type="title"/>
          </p:nvPr>
        </p:nvSpPr>
        <p:spPr/>
        <p:txBody>
          <a:bodyPr/>
          <a:lstStyle/>
          <a:p>
            <a:r>
              <a:rPr lang="nl-BE" dirty="0"/>
              <a:t>Stand van zaken</a:t>
            </a:r>
          </a:p>
        </p:txBody>
      </p:sp>
      <p:sp>
        <p:nvSpPr>
          <p:cNvPr id="3" name="Tijdelijke aanduiding voor tekst 2">
            <a:extLst>
              <a:ext uri="{FF2B5EF4-FFF2-40B4-BE49-F238E27FC236}">
                <a16:creationId xmlns:a16="http://schemas.microsoft.com/office/drawing/2014/main" id="{DEB6C743-1938-4D42-A428-604E224642BE}"/>
              </a:ext>
            </a:extLst>
          </p:cNvPr>
          <p:cNvSpPr>
            <a:spLocks noGrp="1"/>
          </p:cNvSpPr>
          <p:nvPr>
            <p:ph type="body" idx="1"/>
          </p:nvPr>
        </p:nvSpPr>
        <p:spPr>
          <a:xfrm>
            <a:off x="701399" y="1902667"/>
            <a:ext cx="9900000" cy="4146550"/>
          </a:xfrm>
        </p:spPr>
        <p:txBody>
          <a:bodyPr/>
          <a:lstStyle/>
          <a:p>
            <a:r>
              <a:rPr lang="nl-BE" b="0" dirty="0"/>
              <a:t>Moeizame heropstart na corona:</a:t>
            </a:r>
          </a:p>
          <a:p>
            <a:pPr lvl="1"/>
            <a:r>
              <a:rPr lang="nl-NL" b="0" dirty="0"/>
              <a:t>Personeelsuitval en tekort verzorgend personeel</a:t>
            </a:r>
          </a:p>
          <a:p>
            <a:pPr lvl="1"/>
            <a:r>
              <a:rPr lang="nl-NL" b="0" dirty="0"/>
              <a:t>Personeelswissel</a:t>
            </a:r>
          </a:p>
          <a:p>
            <a:pPr lvl="1"/>
            <a:r>
              <a:rPr lang="nl-NL" b="0" dirty="0"/>
              <a:t>Verschuiving andere projecten/bijscholingen</a:t>
            </a:r>
          </a:p>
          <a:p>
            <a:pPr lvl="1"/>
            <a:r>
              <a:rPr lang="nl-NL" b="0" dirty="0"/>
              <a:t>Procesbegeleiders die stoppen (tijdgebrek, verhuis,…)</a:t>
            </a:r>
          </a:p>
          <a:p>
            <a:pPr lvl="1"/>
            <a:r>
              <a:rPr lang="nl-NL" dirty="0"/>
              <a:t>…</a:t>
            </a:r>
            <a:endParaRPr lang="nl-BE" b="0" dirty="0"/>
          </a:p>
          <a:p>
            <a:r>
              <a:rPr lang="nl-BE" b="0" dirty="0"/>
              <a:t>Bewoners vaak onvoldoende geïnformeerd</a:t>
            </a:r>
          </a:p>
          <a:p>
            <a:r>
              <a:rPr lang="nl-BE" b="0" dirty="0"/>
              <a:t>Jaarlijkse preventieve mondonderzoeken</a:t>
            </a:r>
          </a:p>
          <a:p>
            <a:r>
              <a:rPr lang="nl-BE" b="0" dirty="0"/>
              <a:t>…</a:t>
            </a:r>
          </a:p>
          <a:p>
            <a:pPr marL="114300" indent="0">
              <a:buNone/>
            </a:pPr>
            <a:endParaRPr lang="nl-BE" b="0" dirty="0"/>
          </a:p>
        </p:txBody>
      </p:sp>
      <p:sp>
        <p:nvSpPr>
          <p:cNvPr id="4" name="Tijdelijke aanduiding voor dianummer 3">
            <a:extLst>
              <a:ext uri="{FF2B5EF4-FFF2-40B4-BE49-F238E27FC236}">
                <a16:creationId xmlns:a16="http://schemas.microsoft.com/office/drawing/2014/main" id="{F59207B5-FAFE-4F2C-BE63-78947B8634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26</a:t>
            </a:fld>
            <a:endParaRPr lang="nl-BE"/>
          </a:p>
        </p:txBody>
      </p:sp>
      <p:sp>
        <p:nvSpPr>
          <p:cNvPr id="5" name="Tijdelijke aanduiding voor tekst 4">
            <a:extLst>
              <a:ext uri="{FF2B5EF4-FFF2-40B4-BE49-F238E27FC236}">
                <a16:creationId xmlns:a16="http://schemas.microsoft.com/office/drawing/2014/main" id="{8C956F4D-6442-4E68-BAA3-1ABFB8A45796}"/>
              </a:ext>
            </a:extLst>
          </p:cNvPr>
          <p:cNvSpPr>
            <a:spLocks noGrp="1"/>
          </p:cNvSpPr>
          <p:nvPr>
            <p:ph type="body" idx="2"/>
          </p:nvPr>
        </p:nvSpPr>
        <p:spPr/>
        <p:txBody>
          <a:bodyPr/>
          <a:lstStyle/>
          <a:p>
            <a:r>
              <a:rPr lang="nl-BE" i="1" dirty="0"/>
              <a:t>Wat loopt nog niet optimaal?</a:t>
            </a:r>
          </a:p>
        </p:txBody>
      </p:sp>
    </p:spTree>
    <p:extLst>
      <p:ext uri="{BB962C8B-B14F-4D97-AF65-F5344CB8AC3E}">
        <p14:creationId xmlns:p14="http://schemas.microsoft.com/office/powerpoint/2010/main" val="163895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4156F-DBD2-4F69-847B-2BC3E2D452A2}"/>
              </a:ext>
            </a:extLst>
          </p:cNvPr>
          <p:cNvSpPr>
            <a:spLocks noGrp="1"/>
          </p:cNvSpPr>
          <p:nvPr>
            <p:ph type="title"/>
          </p:nvPr>
        </p:nvSpPr>
        <p:spPr/>
        <p:txBody>
          <a:bodyPr/>
          <a:lstStyle/>
          <a:p>
            <a:r>
              <a:rPr lang="nl-BE" dirty="0"/>
              <a:t>Stand van zaken</a:t>
            </a:r>
          </a:p>
        </p:txBody>
      </p:sp>
      <p:sp>
        <p:nvSpPr>
          <p:cNvPr id="4" name="Tijdelijke aanduiding voor dianummer 3">
            <a:extLst>
              <a:ext uri="{FF2B5EF4-FFF2-40B4-BE49-F238E27FC236}">
                <a16:creationId xmlns:a16="http://schemas.microsoft.com/office/drawing/2014/main" id="{F59207B5-FAFE-4F2C-BE63-78947B8634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27</a:t>
            </a:fld>
            <a:endParaRPr lang="nl-BE"/>
          </a:p>
        </p:txBody>
      </p:sp>
      <p:sp>
        <p:nvSpPr>
          <p:cNvPr id="5" name="Tijdelijke aanduiding voor tekst 4">
            <a:extLst>
              <a:ext uri="{FF2B5EF4-FFF2-40B4-BE49-F238E27FC236}">
                <a16:creationId xmlns:a16="http://schemas.microsoft.com/office/drawing/2014/main" id="{8C956F4D-6442-4E68-BAA3-1ABFB8A45796}"/>
              </a:ext>
            </a:extLst>
          </p:cNvPr>
          <p:cNvSpPr>
            <a:spLocks noGrp="1"/>
          </p:cNvSpPr>
          <p:nvPr>
            <p:ph type="body" idx="2"/>
          </p:nvPr>
        </p:nvSpPr>
        <p:spPr/>
        <p:txBody>
          <a:bodyPr/>
          <a:lstStyle/>
          <a:p>
            <a:r>
              <a:rPr lang="nl-BE" i="1" dirty="0"/>
              <a:t>Wat missen we en willen we opstarten?</a:t>
            </a:r>
          </a:p>
        </p:txBody>
      </p:sp>
      <p:sp>
        <p:nvSpPr>
          <p:cNvPr id="6" name="Tijdelijke aanduiding voor tekst 2">
            <a:extLst>
              <a:ext uri="{FF2B5EF4-FFF2-40B4-BE49-F238E27FC236}">
                <a16:creationId xmlns:a16="http://schemas.microsoft.com/office/drawing/2014/main" id="{8D7728B9-8596-4DDC-AE59-3CDACFE3CAD3}"/>
              </a:ext>
            </a:extLst>
          </p:cNvPr>
          <p:cNvSpPr>
            <a:spLocks noGrp="1"/>
          </p:cNvSpPr>
          <p:nvPr>
            <p:ph type="body" idx="1"/>
          </p:nvPr>
        </p:nvSpPr>
        <p:spPr>
          <a:xfrm>
            <a:off x="701399" y="1902667"/>
            <a:ext cx="9900000" cy="4146550"/>
          </a:xfrm>
        </p:spPr>
        <p:txBody>
          <a:bodyPr/>
          <a:lstStyle/>
          <a:p>
            <a:r>
              <a:rPr lang="nl-BE" b="0" dirty="0"/>
              <a:t>Voorbeeld vorig intervisie-moment:</a:t>
            </a:r>
          </a:p>
          <a:p>
            <a:pPr lvl="1"/>
            <a:r>
              <a:rPr lang="nl-BE" b="0" dirty="0"/>
              <a:t>Mondzorgteams bijstaan bij de train-</a:t>
            </a:r>
            <a:r>
              <a:rPr lang="nl-BE" b="0" dirty="0" err="1"/>
              <a:t>the</a:t>
            </a:r>
            <a:r>
              <a:rPr lang="nl-BE" b="0" dirty="0"/>
              <a:t>-trainer opleiding in stap 2?</a:t>
            </a:r>
          </a:p>
          <a:p>
            <a:pPr marL="114300" indent="0">
              <a:buNone/>
            </a:pPr>
            <a:endParaRPr lang="nl-BE" b="0" dirty="0"/>
          </a:p>
        </p:txBody>
      </p:sp>
    </p:spTree>
    <p:extLst>
      <p:ext uri="{BB962C8B-B14F-4D97-AF65-F5344CB8AC3E}">
        <p14:creationId xmlns:p14="http://schemas.microsoft.com/office/powerpoint/2010/main" val="3143026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noAutofit/>
          </a:bodyPr>
          <a:lstStyle/>
          <a:p>
            <a:pPr lvl="0">
              <a:buSzPts val="3400"/>
            </a:pPr>
            <a:r>
              <a:rPr lang="nl-NL" dirty="0"/>
              <a:t>Inhoud</a:t>
            </a:r>
            <a:endParaRPr dirty="0"/>
          </a:p>
        </p:txBody>
      </p:sp>
      <p:sp>
        <p:nvSpPr>
          <p:cNvPr id="165" name="Google Shape;165;p23"/>
          <p:cNvSpPr txBox="1">
            <a:spLocks noGrp="1"/>
          </p:cNvSpPr>
          <p:nvPr>
            <p:ph type="body" idx="1"/>
          </p:nvPr>
        </p:nvSpPr>
        <p:spPr>
          <a:xfrm>
            <a:off x="838199" y="2037599"/>
            <a:ext cx="10473001" cy="4176271"/>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Huidige situatie trajecten</a:t>
            </a:r>
          </a:p>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Planning project</a:t>
            </a:r>
            <a:endParaRPr lang="nl-BE" b="0" dirty="0">
              <a:solidFill>
                <a:srgbClr val="101820"/>
              </a:solidFill>
            </a:endParaRPr>
          </a:p>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Nieuwe ondersteunings- en sensibiliseringsmaterialen:</a:t>
            </a:r>
          </a:p>
          <a:p>
            <a:pPr marL="800100" lvl="1">
              <a:spcBef>
                <a:spcPts val="1800"/>
              </a:spcBef>
              <a:buClr>
                <a:srgbClr val="FDDA24"/>
              </a:buClr>
              <a:buSzPts val="1600"/>
              <a:buFont typeface="Courier New" panose="02070309020205020404" pitchFamily="49" charset="0"/>
              <a:buChar char="o"/>
              <a:defRPr/>
            </a:pPr>
            <a:r>
              <a:rPr lang="nl-BE" dirty="0">
                <a:solidFill>
                  <a:srgbClr val="101820"/>
                </a:solidFill>
              </a:rPr>
              <a:t>WZC </a:t>
            </a:r>
          </a:p>
          <a:p>
            <a:pPr marL="800100" lvl="1">
              <a:spcBef>
                <a:spcPts val="1800"/>
              </a:spcBef>
              <a:buClr>
                <a:srgbClr val="FDDA24"/>
              </a:buClr>
              <a:buSzPts val="1600"/>
              <a:buFont typeface="Courier New" panose="02070309020205020404" pitchFamily="49" charset="0"/>
              <a:buChar char="o"/>
              <a:defRPr/>
            </a:pPr>
            <a:r>
              <a:rPr lang="nl-BE" dirty="0">
                <a:solidFill>
                  <a:srgbClr val="101820"/>
                </a:solidFill>
              </a:rPr>
              <a:t>Procesbegeleider</a:t>
            </a:r>
            <a:endParaRPr kumimoji="0" lang="nl-BE" u="none" strike="noStrike" kern="0" cap="none" spc="0" normalizeH="0" baseline="0" noProof="0" dirty="0">
              <a:ln>
                <a:noFill/>
              </a:ln>
              <a:solidFill>
                <a:srgbClr val="101820"/>
              </a:solidFill>
              <a:effectLst/>
              <a:uLnTx/>
              <a:uFillTx/>
              <a:latin typeface="Arial"/>
              <a:cs typeface="Arial"/>
              <a:sym typeface="Arial"/>
            </a:endParaRPr>
          </a:p>
          <a:p>
            <a:pPr marL="0" lvl="0" indent="0">
              <a:buSzPts val="2000"/>
              <a:buNone/>
            </a:pPr>
            <a:endParaRPr lang="nl-BE" sz="2400" dirty="0"/>
          </a:p>
        </p:txBody>
      </p:sp>
      <p:sp>
        <p:nvSpPr>
          <p:cNvPr id="166" name="Google Shape;166;p23"/>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28</a:t>
            </a:fld>
            <a:endParaRPr/>
          </a:p>
        </p:txBody>
      </p:sp>
      <p:pic>
        <p:nvPicPr>
          <p:cNvPr id="3" name="Afbeelding 2" descr="Afbeelding met tekst, persoon, muziek, teken&#10;&#10;Automatisch gegenereerde beschrijving">
            <a:extLst>
              <a:ext uri="{FF2B5EF4-FFF2-40B4-BE49-F238E27FC236}">
                <a16:creationId xmlns:a16="http://schemas.microsoft.com/office/drawing/2014/main" id="{BE7D0649-D70F-46E8-AE7C-035B8FF5937C}"/>
              </a:ext>
            </a:extLst>
          </p:cNvPr>
          <p:cNvPicPr>
            <a:picLocks noChangeAspect="1"/>
          </p:cNvPicPr>
          <p:nvPr/>
        </p:nvPicPr>
        <p:blipFill>
          <a:blip r:embed="rId4"/>
          <a:stretch>
            <a:fillRect/>
          </a:stretch>
        </p:blipFill>
        <p:spPr>
          <a:xfrm>
            <a:off x="7844701" y="1927620"/>
            <a:ext cx="3049447" cy="4286250"/>
          </a:xfrm>
          <a:prstGeom prst="rect">
            <a:avLst/>
          </a:prstGeom>
        </p:spPr>
      </p:pic>
      <p:sp>
        <p:nvSpPr>
          <p:cNvPr id="7" name="Tijdelijke aanduiding voor tekst 4">
            <a:extLst>
              <a:ext uri="{FF2B5EF4-FFF2-40B4-BE49-F238E27FC236}">
                <a16:creationId xmlns:a16="http://schemas.microsoft.com/office/drawing/2014/main" id="{10ACDEBD-8CE6-420D-94DE-E6660C16BB5A}"/>
              </a:ext>
            </a:extLst>
          </p:cNvPr>
          <p:cNvSpPr>
            <a:spLocks noGrp="1"/>
          </p:cNvSpPr>
          <p:nvPr>
            <p:ph type="body" idx="2"/>
          </p:nvPr>
        </p:nvSpPr>
        <p:spPr>
          <a:xfrm>
            <a:off x="541019" y="1460264"/>
            <a:ext cx="9899650" cy="467356"/>
          </a:xfrm>
        </p:spPr>
        <p:txBody>
          <a:bodyPr/>
          <a:lstStyle/>
          <a:p>
            <a:r>
              <a:rPr lang="nl-BE" i="1" dirty="0"/>
              <a:t>Stand van zaken project</a:t>
            </a:r>
          </a:p>
        </p:txBody>
      </p:sp>
    </p:spTree>
    <p:extLst>
      <p:ext uri="{BB962C8B-B14F-4D97-AF65-F5344CB8AC3E}">
        <p14:creationId xmlns:p14="http://schemas.microsoft.com/office/powerpoint/2010/main" val="34688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5">
                                            <p:txEl>
                                              <p:pRg st="0" end="0"/>
                                            </p:txEl>
                                          </p:spTgt>
                                        </p:tgtEl>
                                      </p:cBhvr>
                                    </p:animEffect>
                                    <p:animScale>
                                      <p:cBhvr>
                                        <p:cTn id="7" dur="250" autoRev="1" fill="hold"/>
                                        <p:tgtEl>
                                          <p:spTgt spid="16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65">
                                            <p:txEl>
                                              <p:pRg st="1" end="1"/>
                                            </p:txEl>
                                          </p:spTgt>
                                        </p:tgtEl>
                                      </p:cBhvr>
                                    </p:animEffect>
                                    <p:animScale>
                                      <p:cBhvr>
                                        <p:cTn id="12" dur="250" autoRev="1" fill="hold"/>
                                        <p:tgtEl>
                                          <p:spTgt spid="165">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2F3FE-6F7C-48B8-B033-2B5BA64CB248}"/>
              </a:ext>
            </a:extLst>
          </p:cNvPr>
          <p:cNvSpPr>
            <a:spLocks noGrp="1"/>
          </p:cNvSpPr>
          <p:nvPr>
            <p:ph type="title"/>
          </p:nvPr>
        </p:nvSpPr>
        <p:spPr/>
        <p:txBody>
          <a:bodyPr/>
          <a:lstStyle/>
          <a:p>
            <a:r>
              <a:rPr lang="nl-BE" dirty="0"/>
              <a:t>Planning project</a:t>
            </a:r>
          </a:p>
        </p:txBody>
      </p:sp>
      <p:sp>
        <p:nvSpPr>
          <p:cNvPr id="3" name="Tijdelijke aanduiding voor tekst 2">
            <a:extLst>
              <a:ext uri="{FF2B5EF4-FFF2-40B4-BE49-F238E27FC236}">
                <a16:creationId xmlns:a16="http://schemas.microsoft.com/office/drawing/2014/main" id="{8506A601-1233-48E2-86BD-9C939CE2EBF6}"/>
              </a:ext>
            </a:extLst>
          </p:cNvPr>
          <p:cNvSpPr>
            <a:spLocks noGrp="1"/>
          </p:cNvSpPr>
          <p:nvPr>
            <p:ph type="body" idx="1"/>
          </p:nvPr>
        </p:nvSpPr>
        <p:spPr>
          <a:xfrm>
            <a:off x="965420" y="2015406"/>
            <a:ext cx="9376066" cy="3595361"/>
          </a:xfrm>
        </p:spPr>
        <p:txBody>
          <a:bodyPr/>
          <a:lstStyle/>
          <a:p>
            <a:r>
              <a:rPr lang="nl-BE" sz="1800" b="0" dirty="0">
                <a:solidFill>
                  <a:schemeClr val="tx1"/>
                </a:solidFill>
              </a:rPr>
              <a:t>Duurtijd project: tot en met eind december 2023</a:t>
            </a:r>
          </a:p>
          <a:p>
            <a:pPr lvl="1">
              <a:buFont typeface="Wingdings" panose="05000000000000000000" pitchFamily="2" charset="2"/>
              <a:buChar char="à"/>
            </a:pPr>
            <a:r>
              <a:rPr lang="nl-BE" dirty="0">
                <a:solidFill>
                  <a:schemeClr val="tx1"/>
                </a:solidFill>
                <a:sym typeface="Wingdings" panose="05000000000000000000" pitchFamily="2" charset="2"/>
              </a:rPr>
              <a:t>Inschrijven </a:t>
            </a:r>
            <a:r>
              <a:rPr lang="nl-BE" dirty="0" err="1">
                <a:solidFill>
                  <a:schemeClr val="tx1"/>
                </a:solidFill>
                <a:sym typeface="Wingdings" panose="05000000000000000000" pitchFamily="2" charset="2"/>
              </a:rPr>
              <a:t>vòòr</a:t>
            </a:r>
            <a:r>
              <a:rPr lang="nl-BE" dirty="0">
                <a:solidFill>
                  <a:schemeClr val="tx1"/>
                </a:solidFill>
                <a:sym typeface="Wingdings" panose="05000000000000000000" pitchFamily="2" charset="2"/>
              </a:rPr>
              <a:t> 31/12/2021, uiterlijke (her)startperiode is januari 2022</a:t>
            </a:r>
          </a:p>
          <a:p>
            <a:pPr lvl="1">
              <a:buFont typeface="Wingdings" panose="05000000000000000000" pitchFamily="2" charset="2"/>
              <a:buChar char="à"/>
            </a:pPr>
            <a:r>
              <a:rPr lang="nl-BE" dirty="0">
                <a:solidFill>
                  <a:schemeClr val="tx1"/>
                </a:solidFill>
                <a:sym typeface="Wingdings" panose="05000000000000000000" pitchFamily="2" charset="2"/>
              </a:rPr>
              <a:t>Prestaties van </a:t>
            </a:r>
            <a:r>
              <a:rPr lang="nl-BE" dirty="0" err="1">
                <a:solidFill>
                  <a:schemeClr val="tx1"/>
                </a:solidFill>
                <a:sym typeface="Wingdings" panose="05000000000000000000" pitchFamily="2" charset="2"/>
              </a:rPr>
              <a:t>PBs</a:t>
            </a:r>
            <a:r>
              <a:rPr lang="nl-BE" dirty="0">
                <a:solidFill>
                  <a:schemeClr val="tx1"/>
                </a:solidFill>
                <a:sym typeface="Wingdings" panose="05000000000000000000" pitchFamily="2" charset="2"/>
              </a:rPr>
              <a:t> worden vergoed tot en met 31/12/2023</a:t>
            </a:r>
          </a:p>
          <a:p>
            <a:pPr lvl="1">
              <a:buFont typeface="Wingdings" panose="05000000000000000000" pitchFamily="2" charset="2"/>
              <a:buChar char="à"/>
            </a:pPr>
            <a:r>
              <a:rPr lang="nl-BE" dirty="0">
                <a:solidFill>
                  <a:schemeClr val="tx1"/>
                </a:solidFill>
                <a:sym typeface="Wingdings" panose="05000000000000000000" pitchFamily="2" charset="2"/>
              </a:rPr>
              <a:t>Aanvraag projectverlenging wordt ingediend</a:t>
            </a:r>
            <a:endParaRPr lang="nl-BE" dirty="0">
              <a:solidFill>
                <a:schemeClr val="tx1"/>
              </a:solidFill>
            </a:endParaRPr>
          </a:p>
          <a:p>
            <a:r>
              <a:rPr lang="nl-BE" sz="1800" b="0" dirty="0">
                <a:solidFill>
                  <a:schemeClr val="tx1"/>
                </a:solidFill>
              </a:rPr>
              <a:t>Intervisie voor WZC (25/11/2021)</a:t>
            </a:r>
          </a:p>
          <a:p>
            <a:r>
              <a:rPr lang="nl-BE" sz="1800" b="0" dirty="0">
                <a:solidFill>
                  <a:schemeClr val="tx1"/>
                </a:solidFill>
              </a:rPr>
              <a:t>Opleidingsreeks voor nieuwe procesbegeleiders in december 2021 - januari 2022</a:t>
            </a:r>
          </a:p>
          <a:p>
            <a:r>
              <a:rPr lang="nl-BE" sz="1800" b="0" dirty="0">
                <a:solidFill>
                  <a:schemeClr val="tx1"/>
                </a:solidFill>
              </a:rPr>
              <a:t>Stages Bachelor Mondzorg (volledige academiejaar 2021-2022)</a:t>
            </a:r>
          </a:p>
          <a:p>
            <a:r>
              <a:rPr lang="nl-BE" sz="1800" b="0" dirty="0"/>
              <a:t>Evaluatie project </a:t>
            </a:r>
            <a:r>
              <a:rPr lang="nl-BE" sz="1800" b="0" dirty="0">
                <a:sym typeface="Wingdings" panose="05000000000000000000" pitchFamily="2" charset="2"/>
              </a:rPr>
              <a:t> bijsturing vergoeding </a:t>
            </a:r>
            <a:r>
              <a:rPr lang="nl-BE" sz="1800" b="0" dirty="0" err="1">
                <a:sym typeface="Wingdings" panose="05000000000000000000" pitchFamily="2" charset="2"/>
              </a:rPr>
              <a:t>PBs</a:t>
            </a:r>
            <a:r>
              <a:rPr lang="nl-BE" sz="1800" b="0" dirty="0">
                <a:sym typeface="Wingdings" panose="05000000000000000000" pitchFamily="2" charset="2"/>
              </a:rPr>
              <a:t> (om zo </a:t>
            </a:r>
            <a:r>
              <a:rPr lang="nl-BE" sz="1800" b="0" dirty="0" err="1">
                <a:sym typeface="Wingdings" panose="05000000000000000000" pitchFamily="2" charset="2"/>
              </a:rPr>
              <a:t>PBs</a:t>
            </a:r>
            <a:r>
              <a:rPr lang="nl-BE" sz="1800" b="0" dirty="0">
                <a:sym typeface="Wingdings" panose="05000000000000000000" pitchFamily="2" charset="2"/>
              </a:rPr>
              <a:t> aan boord te houden/nieuwe </a:t>
            </a:r>
            <a:r>
              <a:rPr lang="nl-BE" sz="1800" b="0" dirty="0" err="1">
                <a:sym typeface="Wingdings" panose="05000000000000000000" pitchFamily="2" charset="2"/>
              </a:rPr>
              <a:t>PBs</a:t>
            </a:r>
            <a:r>
              <a:rPr lang="nl-BE" sz="1800" b="0" dirty="0">
                <a:sym typeface="Wingdings" panose="05000000000000000000" pitchFamily="2" charset="2"/>
              </a:rPr>
              <a:t> te kunnen rekruteren)</a:t>
            </a:r>
            <a:endParaRPr lang="nl-BE" sz="1800" b="0" dirty="0"/>
          </a:p>
        </p:txBody>
      </p:sp>
      <p:sp>
        <p:nvSpPr>
          <p:cNvPr id="4" name="Tijdelijke aanduiding voor dianummer 3">
            <a:extLst>
              <a:ext uri="{FF2B5EF4-FFF2-40B4-BE49-F238E27FC236}">
                <a16:creationId xmlns:a16="http://schemas.microsoft.com/office/drawing/2014/main" id="{76476F29-2D8C-41F8-97E7-1B04BAD6CD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29</a:t>
            </a:fld>
            <a:endParaRPr lang="nl-BE"/>
          </a:p>
        </p:txBody>
      </p:sp>
      <p:sp>
        <p:nvSpPr>
          <p:cNvPr id="8" name="Tijdelijke aanduiding voor tekst 4">
            <a:extLst>
              <a:ext uri="{FF2B5EF4-FFF2-40B4-BE49-F238E27FC236}">
                <a16:creationId xmlns:a16="http://schemas.microsoft.com/office/drawing/2014/main" id="{B559B824-93C9-4009-962C-DB06E1DA90C0}"/>
              </a:ext>
            </a:extLst>
          </p:cNvPr>
          <p:cNvSpPr>
            <a:spLocks noGrp="1"/>
          </p:cNvSpPr>
          <p:nvPr>
            <p:ph type="body" idx="2"/>
          </p:nvPr>
        </p:nvSpPr>
        <p:spPr>
          <a:xfrm>
            <a:off x="838200" y="1435311"/>
            <a:ext cx="9899650" cy="467356"/>
          </a:xfrm>
        </p:spPr>
        <p:txBody>
          <a:bodyPr/>
          <a:lstStyle/>
          <a:p>
            <a:r>
              <a:rPr lang="nl-BE" i="1" dirty="0"/>
              <a:t>Stand van zaken project</a:t>
            </a:r>
          </a:p>
        </p:txBody>
      </p:sp>
    </p:spTree>
    <p:extLst>
      <p:ext uri="{BB962C8B-B14F-4D97-AF65-F5344CB8AC3E}">
        <p14:creationId xmlns:p14="http://schemas.microsoft.com/office/powerpoint/2010/main" val="2718163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838199" y="211311"/>
            <a:ext cx="9900000" cy="104598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400"/>
              <a:buFont typeface="Arial"/>
              <a:buNone/>
            </a:pPr>
            <a:r>
              <a:rPr lang="nl-BE" dirty="0"/>
              <a:t>Introductie intervisie 18/11/2021</a:t>
            </a:r>
            <a:endParaRPr dirty="0"/>
          </a:p>
        </p:txBody>
      </p:sp>
      <p:sp>
        <p:nvSpPr>
          <p:cNvPr id="119" name="Google Shape;119;p18"/>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3</a:t>
            </a:fld>
            <a:endParaRPr/>
          </a:p>
        </p:txBody>
      </p:sp>
      <p:pic>
        <p:nvPicPr>
          <p:cNvPr id="4" name="Afbeelding 3">
            <a:extLst>
              <a:ext uri="{FF2B5EF4-FFF2-40B4-BE49-F238E27FC236}">
                <a16:creationId xmlns:a16="http://schemas.microsoft.com/office/drawing/2014/main" id="{20454BAA-F7E9-4D1D-B196-0CD8713AF6C5}"/>
              </a:ext>
            </a:extLst>
          </p:cNvPr>
          <p:cNvPicPr>
            <a:picLocks noChangeAspect="1"/>
          </p:cNvPicPr>
          <p:nvPr/>
        </p:nvPicPr>
        <p:blipFill>
          <a:blip r:embed="rId3"/>
          <a:stretch>
            <a:fillRect/>
          </a:stretch>
        </p:blipFill>
        <p:spPr>
          <a:xfrm>
            <a:off x="7735695" y="4612126"/>
            <a:ext cx="2249674" cy="2245874"/>
          </a:xfrm>
          <a:prstGeom prst="rect">
            <a:avLst/>
          </a:prstGeom>
        </p:spPr>
      </p:pic>
      <p:sp>
        <p:nvSpPr>
          <p:cNvPr id="5" name="Tekstballon: rechthoek met afgeronde hoeken 4">
            <a:extLst>
              <a:ext uri="{FF2B5EF4-FFF2-40B4-BE49-F238E27FC236}">
                <a16:creationId xmlns:a16="http://schemas.microsoft.com/office/drawing/2014/main" id="{106251A2-3917-4AC0-95EA-965EAF33D60C}"/>
              </a:ext>
            </a:extLst>
          </p:cNvPr>
          <p:cNvSpPr/>
          <p:nvPr/>
        </p:nvSpPr>
        <p:spPr>
          <a:xfrm>
            <a:off x="9202422" y="3107717"/>
            <a:ext cx="2130137" cy="975306"/>
          </a:xfrm>
          <a:prstGeom prst="wedgeRoundRectCallout">
            <a:avLst>
              <a:gd name="adj1" fmla="val -28150"/>
              <a:gd name="adj2" fmla="val 76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2800" dirty="0">
                <a:ln w="0"/>
                <a:solidFill>
                  <a:schemeClr val="bg1"/>
                </a:solidFill>
                <a:effectLst>
                  <a:outerShdw blurRad="38100" dist="19050" dir="2700000" algn="tl" rotWithShape="0">
                    <a:schemeClr val="dk1">
                      <a:alpha val="40000"/>
                    </a:schemeClr>
                  </a:outerShdw>
                </a:effectLst>
              </a:rPr>
              <a:t>Welkom !</a:t>
            </a:r>
            <a:endParaRPr lang="nl-BE" b="1" dirty="0">
              <a:ln w="22225">
                <a:solidFill>
                  <a:schemeClr val="accent2"/>
                </a:solidFill>
                <a:prstDash val="solid"/>
              </a:ln>
              <a:solidFill>
                <a:schemeClr val="bg1"/>
              </a:solidFill>
            </a:endParaRPr>
          </a:p>
        </p:txBody>
      </p:sp>
      <p:sp>
        <p:nvSpPr>
          <p:cNvPr id="2" name="Tekstvak 1">
            <a:extLst>
              <a:ext uri="{FF2B5EF4-FFF2-40B4-BE49-F238E27FC236}">
                <a16:creationId xmlns:a16="http://schemas.microsoft.com/office/drawing/2014/main" id="{CA01BB64-D49B-4DFD-AF2C-8959E7647AC8}"/>
              </a:ext>
            </a:extLst>
          </p:cNvPr>
          <p:cNvSpPr txBox="1"/>
          <p:nvPr/>
        </p:nvSpPr>
        <p:spPr>
          <a:xfrm>
            <a:off x="987837" y="2060034"/>
            <a:ext cx="7114542" cy="3416320"/>
          </a:xfrm>
          <a:prstGeom prst="rect">
            <a:avLst/>
          </a:prstGeom>
          <a:noFill/>
        </p:spPr>
        <p:txBody>
          <a:bodyPr wrap="square" rtlCol="0">
            <a:spAutoFit/>
          </a:bodyPr>
          <a:lstStyle/>
          <a:p>
            <a:pPr marL="285750" indent="-285750">
              <a:buFont typeface="Arial" panose="020B0604020202020204" pitchFamily="34" charset="0"/>
              <a:buChar char="•"/>
            </a:pPr>
            <a:r>
              <a:rPr lang="nl-BE" sz="1800" b="1" dirty="0">
                <a:solidFill>
                  <a:schemeClr val="dk1"/>
                </a:solidFill>
              </a:rPr>
              <a:t>Intervisie: </a:t>
            </a:r>
          </a:p>
          <a:p>
            <a:pPr marL="285750" lvl="8" indent="-285750">
              <a:buFont typeface="Wingdings" panose="05000000000000000000" pitchFamily="2" charset="2"/>
              <a:buChar char="ü"/>
            </a:pPr>
            <a:r>
              <a:rPr lang="nl-BE" sz="1800" dirty="0">
                <a:solidFill>
                  <a:schemeClr val="dk1"/>
                </a:solidFill>
              </a:rPr>
              <a:t>Gratis opleidingsmoment</a:t>
            </a:r>
          </a:p>
          <a:p>
            <a:pPr marL="285750" lvl="8" indent="-285750">
              <a:buFont typeface="Wingdings" panose="05000000000000000000" pitchFamily="2" charset="2"/>
              <a:buChar char="ü"/>
            </a:pPr>
            <a:r>
              <a:rPr lang="nl-BE" sz="1800" dirty="0">
                <a:solidFill>
                  <a:schemeClr val="dk1"/>
                </a:solidFill>
              </a:rPr>
              <a:t>Het participeren van een jaarlijks intervisie is een voorwaarde voor procesbegeleiders</a:t>
            </a:r>
          </a:p>
          <a:p>
            <a:pPr marL="285750" lvl="8" indent="-285750">
              <a:buFont typeface="Wingdings" panose="05000000000000000000" pitchFamily="2" charset="2"/>
              <a:buChar char="ü"/>
            </a:pPr>
            <a:r>
              <a:rPr lang="nl-BE" sz="1800" dirty="0">
                <a:solidFill>
                  <a:schemeClr val="dk1"/>
                </a:solidFill>
              </a:rPr>
              <a:t>Donderdag 09/09/2021 namiddag vond reeds een intervisie plaats in UZ Gent met een uitgebreide oefening rond coaching.</a:t>
            </a:r>
          </a:p>
          <a:p>
            <a:endParaRPr lang="nl-BE" sz="1800" dirty="0">
              <a:solidFill>
                <a:schemeClr val="dk1"/>
              </a:solidFill>
            </a:endParaRPr>
          </a:p>
          <a:p>
            <a:pPr marL="285750" indent="-285750">
              <a:buFont typeface="Arial" panose="020B0604020202020204" pitchFamily="34" charset="0"/>
              <a:buChar char="•"/>
            </a:pPr>
            <a:r>
              <a:rPr lang="nl-BE" sz="1800" b="1" dirty="0">
                <a:solidFill>
                  <a:schemeClr val="dk1"/>
                </a:solidFill>
              </a:rPr>
              <a:t>Accreditering: </a:t>
            </a:r>
            <a:r>
              <a:rPr lang="nl-BE" sz="1800" dirty="0">
                <a:solidFill>
                  <a:schemeClr val="dk1"/>
                </a:solidFill>
              </a:rPr>
              <a:t>intervisiemoment online mogelijks niet geldig als dubbel peerreview </a:t>
            </a:r>
            <a:r>
              <a:rPr lang="nl-BE" sz="1800" dirty="0">
                <a:solidFill>
                  <a:schemeClr val="dk1"/>
                </a:solidFill>
                <a:sym typeface="Wingdings" panose="05000000000000000000" pitchFamily="2" charset="2"/>
              </a:rPr>
              <a:t> vraag wordt terug voorgelegd aan stuurgroep accreditering (RIZIV).</a:t>
            </a:r>
            <a:endParaRPr lang="nl-BE" sz="1800" dirty="0">
              <a:solidFill>
                <a:schemeClr val="dk1"/>
              </a:solidFill>
            </a:endParaRPr>
          </a:p>
          <a:p>
            <a:endParaRPr lang="nl-BE" sz="1800" dirty="0">
              <a:solidFill>
                <a:schemeClr val="dk1"/>
              </a:solidFill>
            </a:endParaRPr>
          </a:p>
          <a:p>
            <a:pPr marL="285750" indent="-285750">
              <a:buFont typeface="Arial" panose="020B0604020202020204" pitchFamily="34" charset="0"/>
              <a:buChar char="•"/>
            </a:pPr>
            <a:r>
              <a:rPr lang="nl-BE" sz="1800" b="1" dirty="0">
                <a:solidFill>
                  <a:schemeClr val="dk1"/>
                </a:solidFill>
              </a:rPr>
              <a:t>Aanwezigheidsattest </a:t>
            </a:r>
            <a:r>
              <a:rPr lang="nl-BE" sz="1800" dirty="0">
                <a:solidFill>
                  <a:schemeClr val="dk1"/>
                </a:solidFill>
              </a:rPr>
              <a:t>mogelijk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838199" y="211311"/>
            <a:ext cx="9900000" cy="1224000"/>
          </a:xfrm>
          <a:prstGeom prst="rect">
            <a:avLst/>
          </a:prstGeom>
          <a:noFill/>
          <a:ln>
            <a:noFill/>
          </a:ln>
        </p:spPr>
        <p:txBody>
          <a:bodyPr spcFirstLastPara="1" wrap="square" lIns="91425" tIns="45700" rIns="91425" bIns="45700" anchor="b" anchorCtr="0">
            <a:noAutofit/>
          </a:bodyPr>
          <a:lstStyle/>
          <a:p>
            <a:pPr lvl="0">
              <a:buSzPts val="3400"/>
            </a:pPr>
            <a:r>
              <a:rPr lang="nl-NL" dirty="0"/>
              <a:t>Inhoud</a:t>
            </a:r>
            <a:endParaRPr dirty="0"/>
          </a:p>
        </p:txBody>
      </p:sp>
      <p:sp>
        <p:nvSpPr>
          <p:cNvPr id="165" name="Google Shape;165;p23"/>
          <p:cNvSpPr txBox="1">
            <a:spLocks noGrp="1"/>
          </p:cNvSpPr>
          <p:nvPr>
            <p:ph type="body" idx="1"/>
          </p:nvPr>
        </p:nvSpPr>
        <p:spPr>
          <a:xfrm>
            <a:off x="838199" y="2037599"/>
            <a:ext cx="10473001" cy="4176271"/>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Huidige situatie trajecten</a:t>
            </a:r>
          </a:p>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Planning project</a:t>
            </a:r>
            <a:endParaRPr lang="nl-BE" b="0" dirty="0">
              <a:solidFill>
                <a:srgbClr val="101820"/>
              </a:solidFill>
            </a:endParaRPr>
          </a:p>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b="0" u="none" strike="noStrike" kern="0" cap="none" spc="0" normalizeH="0" baseline="0" noProof="0" dirty="0">
                <a:ln>
                  <a:noFill/>
                </a:ln>
                <a:solidFill>
                  <a:srgbClr val="101820"/>
                </a:solidFill>
                <a:effectLst/>
                <a:uLnTx/>
                <a:uFillTx/>
                <a:latin typeface="Arial"/>
                <a:cs typeface="Arial"/>
                <a:sym typeface="Arial"/>
              </a:rPr>
              <a:t>Nieuwe ondersteunings- en sensibiliseringsmaterialen:</a:t>
            </a:r>
          </a:p>
          <a:p>
            <a:pPr marL="800100" lvl="1">
              <a:spcBef>
                <a:spcPts val="1800"/>
              </a:spcBef>
              <a:buClr>
                <a:srgbClr val="FDDA24"/>
              </a:buClr>
              <a:buSzPts val="1600"/>
              <a:buFont typeface="Courier New" panose="02070309020205020404" pitchFamily="49" charset="0"/>
              <a:buChar char="o"/>
              <a:defRPr/>
            </a:pPr>
            <a:r>
              <a:rPr lang="nl-BE" dirty="0">
                <a:solidFill>
                  <a:srgbClr val="101820"/>
                </a:solidFill>
              </a:rPr>
              <a:t>WZC </a:t>
            </a:r>
          </a:p>
          <a:p>
            <a:pPr marL="800100" lvl="1">
              <a:spcBef>
                <a:spcPts val="1800"/>
              </a:spcBef>
              <a:buClr>
                <a:srgbClr val="FDDA24"/>
              </a:buClr>
              <a:buSzPts val="1600"/>
              <a:buFont typeface="Courier New" panose="02070309020205020404" pitchFamily="49" charset="0"/>
              <a:buChar char="o"/>
              <a:defRPr/>
            </a:pPr>
            <a:r>
              <a:rPr lang="nl-BE" dirty="0">
                <a:solidFill>
                  <a:srgbClr val="101820"/>
                </a:solidFill>
              </a:rPr>
              <a:t>Procesbegeleider</a:t>
            </a:r>
            <a:endParaRPr kumimoji="0" lang="nl-BE" u="none" strike="noStrike" kern="0" cap="none" spc="0" normalizeH="0" baseline="0" noProof="0" dirty="0">
              <a:ln>
                <a:noFill/>
              </a:ln>
              <a:solidFill>
                <a:srgbClr val="101820"/>
              </a:solidFill>
              <a:effectLst/>
              <a:uLnTx/>
              <a:uFillTx/>
              <a:latin typeface="Arial"/>
              <a:cs typeface="Arial"/>
              <a:sym typeface="Arial"/>
            </a:endParaRPr>
          </a:p>
          <a:p>
            <a:pPr marL="0" lvl="0" indent="0">
              <a:buSzPts val="2000"/>
              <a:buNone/>
            </a:pPr>
            <a:endParaRPr lang="nl-BE" sz="2400" dirty="0"/>
          </a:p>
        </p:txBody>
      </p:sp>
      <p:sp>
        <p:nvSpPr>
          <p:cNvPr id="166" name="Google Shape;166;p23"/>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30</a:t>
            </a:fld>
            <a:endParaRPr/>
          </a:p>
        </p:txBody>
      </p:sp>
      <p:pic>
        <p:nvPicPr>
          <p:cNvPr id="3" name="Afbeelding 2" descr="Afbeelding met tekst, persoon, muziek, teken&#10;&#10;Automatisch gegenereerde beschrijving">
            <a:extLst>
              <a:ext uri="{FF2B5EF4-FFF2-40B4-BE49-F238E27FC236}">
                <a16:creationId xmlns:a16="http://schemas.microsoft.com/office/drawing/2014/main" id="{BE7D0649-D70F-46E8-AE7C-035B8FF5937C}"/>
              </a:ext>
            </a:extLst>
          </p:cNvPr>
          <p:cNvPicPr>
            <a:picLocks noChangeAspect="1"/>
          </p:cNvPicPr>
          <p:nvPr/>
        </p:nvPicPr>
        <p:blipFill>
          <a:blip r:embed="rId4"/>
          <a:stretch>
            <a:fillRect/>
          </a:stretch>
        </p:blipFill>
        <p:spPr>
          <a:xfrm>
            <a:off x="7844701" y="1927620"/>
            <a:ext cx="3049447" cy="4286250"/>
          </a:xfrm>
          <a:prstGeom prst="rect">
            <a:avLst/>
          </a:prstGeom>
        </p:spPr>
      </p:pic>
      <p:sp>
        <p:nvSpPr>
          <p:cNvPr id="7" name="Tijdelijke aanduiding voor tekst 4">
            <a:extLst>
              <a:ext uri="{FF2B5EF4-FFF2-40B4-BE49-F238E27FC236}">
                <a16:creationId xmlns:a16="http://schemas.microsoft.com/office/drawing/2014/main" id="{10ACDEBD-8CE6-420D-94DE-E6660C16BB5A}"/>
              </a:ext>
            </a:extLst>
          </p:cNvPr>
          <p:cNvSpPr>
            <a:spLocks noGrp="1"/>
          </p:cNvSpPr>
          <p:nvPr>
            <p:ph type="body" idx="2"/>
          </p:nvPr>
        </p:nvSpPr>
        <p:spPr>
          <a:xfrm>
            <a:off x="541019" y="1460264"/>
            <a:ext cx="9899650" cy="467356"/>
          </a:xfrm>
        </p:spPr>
        <p:txBody>
          <a:bodyPr/>
          <a:lstStyle/>
          <a:p>
            <a:r>
              <a:rPr lang="nl-BE" i="1" dirty="0"/>
              <a:t>Stand van zaken project</a:t>
            </a:r>
          </a:p>
        </p:txBody>
      </p:sp>
    </p:spTree>
    <p:extLst>
      <p:ext uri="{BB962C8B-B14F-4D97-AF65-F5344CB8AC3E}">
        <p14:creationId xmlns:p14="http://schemas.microsoft.com/office/powerpoint/2010/main" val="42936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5">
                                            <p:txEl>
                                              <p:pRg st="0" end="0"/>
                                            </p:txEl>
                                          </p:spTgt>
                                        </p:tgtEl>
                                      </p:cBhvr>
                                    </p:animEffect>
                                    <p:animScale>
                                      <p:cBhvr>
                                        <p:cTn id="7" dur="250" autoRev="1" fill="hold"/>
                                        <p:tgtEl>
                                          <p:spTgt spid="16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65">
                                            <p:txEl>
                                              <p:pRg st="1" end="1"/>
                                            </p:txEl>
                                          </p:spTgt>
                                        </p:tgtEl>
                                      </p:cBhvr>
                                    </p:animEffect>
                                    <p:animScale>
                                      <p:cBhvr>
                                        <p:cTn id="12" dur="250" autoRev="1" fill="hold"/>
                                        <p:tgtEl>
                                          <p:spTgt spid="165">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65">
                                            <p:txEl>
                                              <p:pRg st="2" end="2"/>
                                            </p:txEl>
                                          </p:spTgt>
                                        </p:tgtEl>
                                      </p:cBhvr>
                                    </p:animEffect>
                                    <p:animScale>
                                      <p:cBhvr>
                                        <p:cTn id="17" dur="250" autoRev="1" fill="hold"/>
                                        <p:tgtEl>
                                          <p:spTgt spid="165">
                                            <p:txEl>
                                              <p:pRg st="2" end="2"/>
                                            </p:txEl>
                                          </p:spTgt>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165">
                                            <p:txEl>
                                              <p:pRg st="3" end="3"/>
                                            </p:txEl>
                                          </p:spTgt>
                                        </p:tgtEl>
                                      </p:cBhvr>
                                    </p:animEffect>
                                    <p:animScale>
                                      <p:cBhvr>
                                        <p:cTn id="20" dur="250" autoRev="1" fill="hold"/>
                                        <p:tgtEl>
                                          <p:spTgt spid="165">
                                            <p:txEl>
                                              <p:pRg st="3" end="3"/>
                                            </p:txEl>
                                          </p:spTgt>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165">
                                            <p:txEl>
                                              <p:pRg st="4" end="4"/>
                                            </p:txEl>
                                          </p:spTgt>
                                        </p:tgtEl>
                                      </p:cBhvr>
                                    </p:animEffect>
                                    <p:animScale>
                                      <p:cBhvr>
                                        <p:cTn id="23" dur="250" autoRev="1" fill="hold"/>
                                        <p:tgtEl>
                                          <p:spTgt spid="165">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FC70A4-FE93-4D42-8E98-27B89B79779F}"/>
              </a:ext>
            </a:extLst>
          </p:cNvPr>
          <p:cNvSpPr>
            <a:spLocks noGrp="1"/>
          </p:cNvSpPr>
          <p:nvPr>
            <p:ph type="title"/>
          </p:nvPr>
        </p:nvSpPr>
        <p:spPr/>
        <p:txBody>
          <a:bodyPr/>
          <a:lstStyle/>
          <a:p>
            <a:r>
              <a:rPr lang="nl-BE" dirty="0"/>
              <a:t>Nieuwe materialen</a:t>
            </a:r>
          </a:p>
        </p:txBody>
      </p:sp>
      <p:sp>
        <p:nvSpPr>
          <p:cNvPr id="3" name="Tijdelijke aanduiding voor tekst 2">
            <a:extLst>
              <a:ext uri="{FF2B5EF4-FFF2-40B4-BE49-F238E27FC236}">
                <a16:creationId xmlns:a16="http://schemas.microsoft.com/office/drawing/2014/main" id="{0F28D3EF-4FA8-4D78-A762-D6E85054D637}"/>
              </a:ext>
            </a:extLst>
          </p:cNvPr>
          <p:cNvSpPr>
            <a:spLocks noGrp="1"/>
          </p:cNvSpPr>
          <p:nvPr>
            <p:ph type="body" idx="1"/>
          </p:nvPr>
        </p:nvSpPr>
        <p:spPr/>
        <p:txBody>
          <a:bodyPr/>
          <a:lstStyle/>
          <a:p>
            <a:r>
              <a:rPr lang="nl-BE" b="0" dirty="0"/>
              <a:t>Aanwezigheidsattest voor leden mondzorgteam na het volgen van de opleiding door een procesbegeleider</a:t>
            </a:r>
          </a:p>
          <a:p>
            <a:r>
              <a:rPr lang="nl-BE" b="0" dirty="0"/>
              <a:t>PPT bewoners</a:t>
            </a:r>
          </a:p>
          <a:p>
            <a:r>
              <a:rPr lang="nl-BE" b="0" dirty="0"/>
              <a:t>Campagnebeeld ‘Gezond begint in je mond’ en mini- inspiratiegids</a:t>
            </a:r>
          </a:p>
          <a:p>
            <a:r>
              <a:rPr lang="nl-BE" b="0" dirty="0"/>
              <a:t>QR-code online vragenlijst kennis en attitude zorgverleners</a:t>
            </a:r>
          </a:p>
        </p:txBody>
      </p:sp>
      <p:sp>
        <p:nvSpPr>
          <p:cNvPr id="4" name="Tijdelijke aanduiding voor dianummer 3">
            <a:extLst>
              <a:ext uri="{FF2B5EF4-FFF2-40B4-BE49-F238E27FC236}">
                <a16:creationId xmlns:a16="http://schemas.microsoft.com/office/drawing/2014/main" id="{7E4119D8-704F-453E-8CAC-CDA09F6FDF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31</a:t>
            </a:fld>
            <a:endParaRPr lang="nl-BE"/>
          </a:p>
        </p:txBody>
      </p:sp>
      <p:sp>
        <p:nvSpPr>
          <p:cNvPr id="5" name="Tijdelijke aanduiding voor tekst 4">
            <a:extLst>
              <a:ext uri="{FF2B5EF4-FFF2-40B4-BE49-F238E27FC236}">
                <a16:creationId xmlns:a16="http://schemas.microsoft.com/office/drawing/2014/main" id="{54868BDE-E443-4043-8472-F09E09472F1A}"/>
              </a:ext>
            </a:extLst>
          </p:cNvPr>
          <p:cNvSpPr>
            <a:spLocks noGrp="1"/>
          </p:cNvSpPr>
          <p:nvPr>
            <p:ph type="body" idx="2"/>
          </p:nvPr>
        </p:nvSpPr>
        <p:spPr/>
        <p:txBody>
          <a:bodyPr/>
          <a:lstStyle/>
          <a:p>
            <a:r>
              <a:rPr lang="nl-BE" i="1" dirty="0"/>
              <a:t>Ondersteuning mondzorgteams</a:t>
            </a:r>
          </a:p>
        </p:txBody>
      </p:sp>
    </p:spTree>
    <p:extLst>
      <p:ext uri="{BB962C8B-B14F-4D97-AF65-F5344CB8AC3E}">
        <p14:creationId xmlns:p14="http://schemas.microsoft.com/office/powerpoint/2010/main" val="2999620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C952E-2B1D-4889-B4C1-86419EA8AA6C}"/>
              </a:ext>
            </a:extLst>
          </p:cNvPr>
          <p:cNvSpPr>
            <a:spLocks noGrp="1"/>
          </p:cNvSpPr>
          <p:nvPr>
            <p:ph type="title"/>
          </p:nvPr>
        </p:nvSpPr>
        <p:spPr/>
        <p:txBody>
          <a:bodyPr/>
          <a:lstStyle/>
          <a:p>
            <a:r>
              <a:rPr lang="nl-BE" sz="3200" dirty="0"/>
              <a:t>Aanwezigheidsattest voor leden mondzorgteam </a:t>
            </a:r>
          </a:p>
        </p:txBody>
      </p:sp>
      <p:sp>
        <p:nvSpPr>
          <p:cNvPr id="4" name="Tijdelijke aanduiding voor dianummer 3">
            <a:extLst>
              <a:ext uri="{FF2B5EF4-FFF2-40B4-BE49-F238E27FC236}">
                <a16:creationId xmlns:a16="http://schemas.microsoft.com/office/drawing/2014/main" id="{9CBB9DF2-7AF5-433B-ABD7-C23287B14A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32</a:t>
            </a:fld>
            <a:endParaRPr lang="nl-BE"/>
          </a:p>
        </p:txBody>
      </p:sp>
      <p:sp>
        <p:nvSpPr>
          <p:cNvPr id="5" name="Tijdelijke aanduiding voor tekst 4">
            <a:extLst>
              <a:ext uri="{FF2B5EF4-FFF2-40B4-BE49-F238E27FC236}">
                <a16:creationId xmlns:a16="http://schemas.microsoft.com/office/drawing/2014/main" id="{60F7830E-DDF5-4876-BE65-637D3A927F5A}"/>
              </a:ext>
            </a:extLst>
          </p:cNvPr>
          <p:cNvSpPr>
            <a:spLocks noGrp="1"/>
          </p:cNvSpPr>
          <p:nvPr>
            <p:ph type="body" idx="2"/>
          </p:nvPr>
        </p:nvSpPr>
        <p:spPr/>
        <p:txBody>
          <a:bodyPr/>
          <a:lstStyle/>
          <a:p>
            <a:r>
              <a:rPr lang="nl-BE" i="1" dirty="0"/>
              <a:t>Afspraken</a:t>
            </a:r>
          </a:p>
        </p:txBody>
      </p:sp>
      <p:pic>
        <p:nvPicPr>
          <p:cNvPr id="9" name="Afbeelding 8">
            <a:extLst>
              <a:ext uri="{FF2B5EF4-FFF2-40B4-BE49-F238E27FC236}">
                <a16:creationId xmlns:a16="http://schemas.microsoft.com/office/drawing/2014/main" id="{9C5F54FA-0BF2-4547-BFAC-AD060A8C9987}"/>
              </a:ext>
            </a:extLst>
          </p:cNvPr>
          <p:cNvPicPr>
            <a:picLocks noChangeAspect="1"/>
          </p:cNvPicPr>
          <p:nvPr/>
        </p:nvPicPr>
        <p:blipFill rotWithShape="1">
          <a:blip r:embed="rId3"/>
          <a:srcRect l="62480" t="12474" r="19390" b="8891"/>
          <a:stretch/>
        </p:blipFill>
        <p:spPr>
          <a:xfrm>
            <a:off x="8330400" y="1902667"/>
            <a:ext cx="3117600" cy="43463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ijdelijke aanduiding voor tekst 2">
            <a:extLst>
              <a:ext uri="{FF2B5EF4-FFF2-40B4-BE49-F238E27FC236}">
                <a16:creationId xmlns:a16="http://schemas.microsoft.com/office/drawing/2014/main" id="{57CA5968-A0BB-4561-98DE-858BA56E2E9F}"/>
              </a:ext>
            </a:extLst>
          </p:cNvPr>
          <p:cNvSpPr>
            <a:spLocks noGrp="1"/>
          </p:cNvSpPr>
          <p:nvPr>
            <p:ph type="body" idx="1"/>
          </p:nvPr>
        </p:nvSpPr>
        <p:spPr>
          <a:xfrm>
            <a:off x="838199" y="1999224"/>
            <a:ext cx="7283401" cy="3946920"/>
          </a:xfrm>
        </p:spPr>
        <p:txBody>
          <a:bodyPr/>
          <a:lstStyle/>
          <a:p>
            <a:r>
              <a:rPr lang="nl-BE" sz="1600" b="0" dirty="0"/>
              <a:t>Indien vraag vanuit WZC kan aanwezigheidsattest voorzien worden door Gezonde Mond</a:t>
            </a:r>
          </a:p>
          <a:p>
            <a:r>
              <a:rPr lang="nl-BE" sz="1600" b="0" dirty="0"/>
              <a:t>Enkel </a:t>
            </a:r>
            <a:r>
              <a:rPr lang="nl-BE" sz="1600" b="0" dirty="0" err="1"/>
              <a:t>i.k.v</a:t>
            </a:r>
            <a:r>
              <a:rPr lang="nl-BE" sz="1600" b="0" dirty="0"/>
              <a:t>. opleiding mondzorgteam door de PB</a:t>
            </a:r>
          </a:p>
          <a:p>
            <a:r>
              <a:rPr lang="nl-BE" sz="1600" b="0" dirty="0"/>
              <a:t>WZC zelf verantwoordelijk hoe ze de gevolgde vormingsuren aantonen indien Zorginspectie erom vraagt</a:t>
            </a:r>
          </a:p>
          <a:p>
            <a:r>
              <a:rPr lang="nl-NL" sz="1600" b="0" dirty="0"/>
              <a:t>Gezonde Mond verifieert en plaatst met een handtekening</a:t>
            </a:r>
          </a:p>
          <a:p>
            <a:pPr marL="114300" indent="0">
              <a:buNone/>
            </a:pPr>
            <a:endParaRPr lang="nl-BE" sz="1600" b="0" dirty="0"/>
          </a:p>
          <a:p>
            <a:pPr marL="114300" indent="0">
              <a:buNone/>
            </a:pPr>
            <a:r>
              <a:rPr lang="nl-BE" dirty="0">
                <a:sym typeface="Wingdings" panose="05000000000000000000" pitchFamily="2" charset="2"/>
              </a:rPr>
              <a:t> Procesbegeleider dient dit niet in orde te brengen. </a:t>
            </a:r>
            <a:endParaRPr lang="nl-BE" dirty="0"/>
          </a:p>
          <a:p>
            <a:endParaRPr lang="nl-BE" dirty="0"/>
          </a:p>
        </p:txBody>
      </p:sp>
    </p:spTree>
    <p:extLst>
      <p:ext uri="{BB962C8B-B14F-4D97-AF65-F5344CB8AC3E}">
        <p14:creationId xmlns:p14="http://schemas.microsoft.com/office/powerpoint/2010/main" val="364506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29E58-A1F2-473B-8EAF-6014F0110B30}"/>
              </a:ext>
            </a:extLst>
          </p:cNvPr>
          <p:cNvSpPr>
            <a:spLocks noGrp="1"/>
          </p:cNvSpPr>
          <p:nvPr>
            <p:ph type="title"/>
          </p:nvPr>
        </p:nvSpPr>
        <p:spPr/>
        <p:txBody>
          <a:bodyPr/>
          <a:lstStyle/>
          <a:p>
            <a:r>
              <a:rPr lang="nl-BE" dirty="0"/>
              <a:t>Sensibiliseringsmaterialen</a:t>
            </a:r>
          </a:p>
        </p:txBody>
      </p:sp>
      <p:sp>
        <p:nvSpPr>
          <p:cNvPr id="3" name="Tijdelijke aanduiding voor tekst 2">
            <a:extLst>
              <a:ext uri="{FF2B5EF4-FFF2-40B4-BE49-F238E27FC236}">
                <a16:creationId xmlns:a16="http://schemas.microsoft.com/office/drawing/2014/main" id="{56908771-DDB3-4834-BAA6-BF4E9783F876}"/>
              </a:ext>
            </a:extLst>
          </p:cNvPr>
          <p:cNvSpPr>
            <a:spLocks noGrp="1"/>
          </p:cNvSpPr>
          <p:nvPr>
            <p:ph type="body" idx="1"/>
          </p:nvPr>
        </p:nvSpPr>
        <p:spPr>
          <a:xfrm>
            <a:off x="838199" y="2266950"/>
            <a:ext cx="5737452" cy="3946920"/>
          </a:xfrm>
        </p:spPr>
        <p:txBody>
          <a:bodyPr/>
          <a:lstStyle/>
          <a:p>
            <a:r>
              <a:rPr lang="nl-BE" dirty="0"/>
              <a:t>Affiche ‘Gezond begint in je mond’ (A3)</a:t>
            </a:r>
          </a:p>
          <a:p>
            <a:pPr marL="114300" indent="0">
              <a:buNone/>
            </a:pPr>
            <a:r>
              <a:rPr lang="nl-BE" b="0" dirty="0">
                <a:sym typeface="Wingdings" panose="05000000000000000000" pitchFamily="2" charset="2"/>
              </a:rPr>
              <a:t>       gratis verkrijgbaar bij het Logo in de buurt</a:t>
            </a:r>
          </a:p>
          <a:p>
            <a:pPr marL="114300" indent="0">
              <a:buNone/>
            </a:pPr>
            <a:r>
              <a:rPr lang="nl-BE" b="0" dirty="0">
                <a:sym typeface="Wingdings" panose="05000000000000000000" pitchFamily="2" charset="2"/>
              </a:rPr>
              <a:t>       bijhorende mini-inspiratie gids voor   	partners met voorbeeldtekstjes hoe ze 		het thema in de kijker kunnen zetten via 	verschillende kanalen.</a:t>
            </a:r>
            <a:r>
              <a:rPr lang="nl-BE" dirty="0"/>
              <a:t> </a:t>
            </a:r>
          </a:p>
          <a:p>
            <a:r>
              <a:rPr lang="nl-BE" dirty="0"/>
              <a:t>PPT voor het opleiden bewoners</a:t>
            </a:r>
          </a:p>
          <a:p>
            <a:pPr marL="114300" indent="0">
              <a:buNone/>
            </a:pPr>
            <a:endParaRPr lang="nl-BE" b="0"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00AC01F-9CD8-4E17-BAA1-C2D616A1FF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33</a:t>
            </a:fld>
            <a:endParaRPr lang="nl-BE"/>
          </a:p>
        </p:txBody>
      </p:sp>
      <p:sp>
        <p:nvSpPr>
          <p:cNvPr id="5" name="Tijdelijke aanduiding voor tekst 4">
            <a:extLst>
              <a:ext uri="{FF2B5EF4-FFF2-40B4-BE49-F238E27FC236}">
                <a16:creationId xmlns:a16="http://schemas.microsoft.com/office/drawing/2014/main" id="{5C8C76D0-4C90-4138-B39B-BABC987597FF}"/>
              </a:ext>
            </a:extLst>
          </p:cNvPr>
          <p:cNvSpPr>
            <a:spLocks noGrp="1"/>
          </p:cNvSpPr>
          <p:nvPr>
            <p:ph type="body" idx="2"/>
          </p:nvPr>
        </p:nvSpPr>
        <p:spPr/>
        <p:txBody>
          <a:bodyPr/>
          <a:lstStyle/>
          <a:p>
            <a:r>
              <a:rPr lang="nl-BE" i="1" dirty="0"/>
              <a:t>Nieuwe materialen voor de organisatie van bv. de kick-off</a:t>
            </a:r>
          </a:p>
        </p:txBody>
      </p:sp>
      <p:pic>
        <p:nvPicPr>
          <p:cNvPr id="7" name="Afbeelding 6">
            <a:extLst>
              <a:ext uri="{FF2B5EF4-FFF2-40B4-BE49-F238E27FC236}">
                <a16:creationId xmlns:a16="http://schemas.microsoft.com/office/drawing/2014/main" id="{DC3C39C7-3A03-445F-88CB-A2E1BF8D37F3}"/>
              </a:ext>
            </a:extLst>
          </p:cNvPr>
          <p:cNvPicPr>
            <a:picLocks noChangeAspect="1"/>
          </p:cNvPicPr>
          <p:nvPr/>
        </p:nvPicPr>
        <p:blipFill rotWithShape="1">
          <a:blip r:embed="rId3"/>
          <a:srcRect l="54508" t="6594" r="14783" b="3563"/>
          <a:stretch/>
        </p:blipFill>
        <p:spPr>
          <a:xfrm>
            <a:off x="6575651" y="1902667"/>
            <a:ext cx="4778149" cy="449329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9" name="Inkt 8">
                <a:extLst>
                  <a:ext uri="{FF2B5EF4-FFF2-40B4-BE49-F238E27FC236}">
                    <a16:creationId xmlns:a16="http://schemas.microsoft.com/office/drawing/2014/main" id="{0E5E1272-7EF0-4B15-BADF-7BBF87DD8740}"/>
                  </a:ext>
                </a:extLst>
              </p14:cNvPr>
              <p14:cNvContentPartPr/>
              <p14:nvPr/>
            </p14:nvContentPartPr>
            <p14:xfrm>
              <a:off x="5666400" y="5464440"/>
              <a:ext cx="1162080" cy="440280"/>
            </p14:xfrm>
          </p:contentPart>
        </mc:Choice>
        <mc:Fallback xmlns="">
          <p:pic>
            <p:nvPicPr>
              <p:cNvPr id="9" name="Inkt 8">
                <a:extLst>
                  <a:ext uri="{FF2B5EF4-FFF2-40B4-BE49-F238E27FC236}">
                    <a16:creationId xmlns:a16="http://schemas.microsoft.com/office/drawing/2014/main" id="{0E5E1272-7EF0-4B15-BADF-7BBF87DD8740}"/>
                  </a:ext>
                </a:extLst>
              </p:cNvPr>
              <p:cNvPicPr/>
              <p:nvPr/>
            </p:nvPicPr>
            <p:blipFill>
              <a:blip r:embed="rId5"/>
              <a:stretch>
                <a:fillRect/>
              </a:stretch>
            </p:blipFill>
            <p:spPr>
              <a:xfrm>
                <a:off x="5648400" y="5356800"/>
                <a:ext cx="1197720" cy="655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0" name="Inkt 9">
                <a:extLst>
                  <a:ext uri="{FF2B5EF4-FFF2-40B4-BE49-F238E27FC236}">
                    <a16:creationId xmlns:a16="http://schemas.microsoft.com/office/drawing/2014/main" id="{6BC3C7BE-BFF2-413B-8A83-1051B6787438}"/>
                  </a:ext>
                </a:extLst>
              </p14:cNvPr>
              <p14:cNvContentPartPr/>
              <p14:nvPr/>
            </p14:nvContentPartPr>
            <p14:xfrm>
              <a:off x="6714000" y="5781240"/>
              <a:ext cx="288360" cy="253800"/>
            </p14:xfrm>
          </p:contentPart>
        </mc:Choice>
        <mc:Fallback xmlns="">
          <p:pic>
            <p:nvPicPr>
              <p:cNvPr id="10" name="Inkt 9">
                <a:extLst>
                  <a:ext uri="{FF2B5EF4-FFF2-40B4-BE49-F238E27FC236}">
                    <a16:creationId xmlns:a16="http://schemas.microsoft.com/office/drawing/2014/main" id="{6BC3C7BE-BFF2-413B-8A83-1051B6787438}"/>
                  </a:ext>
                </a:extLst>
              </p:cNvPr>
              <p:cNvPicPr/>
              <p:nvPr/>
            </p:nvPicPr>
            <p:blipFill>
              <a:blip r:embed="rId7"/>
              <a:stretch>
                <a:fillRect/>
              </a:stretch>
            </p:blipFill>
            <p:spPr>
              <a:xfrm>
                <a:off x="6696360" y="5673600"/>
                <a:ext cx="324000" cy="469440"/>
              </a:xfrm>
              <a:prstGeom prst="rect">
                <a:avLst/>
              </a:prstGeom>
            </p:spPr>
          </p:pic>
        </mc:Fallback>
      </mc:AlternateContent>
    </p:spTree>
    <p:extLst>
      <p:ext uri="{BB962C8B-B14F-4D97-AF65-F5344CB8AC3E}">
        <p14:creationId xmlns:p14="http://schemas.microsoft.com/office/powerpoint/2010/main" val="3127546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FC70A4-FE93-4D42-8E98-27B89B79779F}"/>
              </a:ext>
            </a:extLst>
          </p:cNvPr>
          <p:cNvSpPr>
            <a:spLocks noGrp="1"/>
          </p:cNvSpPr>
          <p:nvPr>
            <p:ph type="title"/>
          </p:nvPr>
        </p:nvSpPr>
        <p:spPr/>
        <p:txBody>
          <a:bodyPr/>
          <a:lstStyle/>
          <a:p>
            <a:r>
              <a:rPr lang="nl-BE" dirty="0"/>
              <a:t>Nieuwe materialen</a:t>
            </a:r>
          </a:p>
        </p:txBody>
      </p:sp>
      <p:sp>
        <p:nvSpPr>
          <p:cNvPr id="3" name="Tijdelijke aanduiding voor tekst 2">
            <a:extLst>
              <a:ext uri="{FF2B5EF4-FFF2-40B4-BE49-F238E27FC236}">
                <a16:creationId xmlns:a16="http://schemas.microsoft.com/office/drawing/2014/main" id="{0F28D3EF-4FA8-4D78-A762-D6E85054D637}"/>
              </a:ext>
            </a:extLst>
          </p:cNvPr>
          <p:cNvSpPr>
            <a:spLocks noGrp="1"/>
          </p:cNvSpPr>
          <p:nvPr>
            <p:ph type="body" idx="1"/>
          </p:nvPr>
        </p:nvSpPr>
        <p:spPr/>
        <p:txBody>
          <a:bodyPr/>
          <a:lstStyle/>
          <a:p>
            <a:r>
              <a:rPr lang="nl-BE" b="0" dirty="0"/>
              <a:t>Opname theoretische opleiding </a:t>
            </a:r>
            <a:r>
              <a:rPr lang="nl-BE" b="0" dirty="0">
                <a:sym typeface="Wingdings" panose="05000000000000000000" pitchFamily="2" charset="2"/>
              </a:rPr>
              <a:t> voorbeeld opleiding WZC Zilverbos Zelzate</a:t>
            </a:r>
            <a:endParaRPr lang="nl-BE" b="0" dirty="0"/>
          </a:p>
          <a:p>
            <a:r>
              <a:rPr lang="nl-BE" b="0" dirty="0"/>
              <a:t>Wervingsflyer</a:t>
            </a:r>
          </a:p>
          <a:p>
            <a:r>
              <a:rPr lang="nl-BE" b="0" dirty="0"/>
              <a:t>Groeimeter</a:t>
            </a:r>
          </a:p>
          <a:p>
            <a:r>
              <a:rPr lang="nl-BE" b="0" dirty="0"/>
              <a:t>Evaluatie </a:t>
            </a:r>
            <a:r>
              <a:rPr lang="nl-BE" b="0" dirty="0">
                <a:hlinkClick r:id="rId3"/>
              </a:rPr>
              <a:t>www.demondzorglijn.be</a:t>
            </a:r>
            <a:endParaRPr lang="nl-BE" b="0" dirty="0"/>
          </a:p>
        </p:txBody>
      </p:sp>
      <p:sp>
        <p:nvSpPr>
          <p:cNvPr id="4" name="Tijdelijke aanduiding voor dianummer 3">
            <a:extLst>
              <a:ext uri="{FF2B5EF4-FFF2-40B4-BE49-F238E27FC236}">
                <a16:creationId xmlns:a16="http://schemas.microsoft.com/office/drawing/2014/main" id="{7E4119D8-704F-453E-8CAC-CDA09F6FDF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34</a:t>
            </a:fld>
            <a:endParaRPr lang="nl-BE"/>
          </a:p>
        </p:txBody>
      </p:sp>
      <p:sp>
        <p:nvSpPr>
          <p:cNvPr id="5" name="Tijdelijke aanduiding voor tekst 4">
            <a:extLst>
              <a:ext uri="{FF2B5EF4-FFF2-40B4-BE49-F238E27FC236}">
                <a16:creationId xmlns:a16="http://schemas.microsoft.com/office/drawing/2014/main" id="{54868BDE-E443-4043-8472-F09E09472F1A}"/>
              </a:ext>
            </a:extLst>
          </p:cNvPr>
          <p:cNvSpPr>
            <a:spLocks noGrp="1"/>
          </p:cNvSpPr>
          <p:nvPr>
            <p:ph type="body" idx="2"/>
          </p:nvPr>
        </p:nvSpPr>
        <p:spPr/>
        <p:txBody>
          <a:bodyPr/>
          <a:lstStyle/>
          <a:p>
            <a:r>
              <a:rPr lang="nl-BE" dirty="0"/>
              <a:t>Ondersteuning procesbegeleiders</a:t>
            </a:r>
          </a:p>
        </p:txBody>
      </p:sp>
    </p:spTree>
    <p:extLst>
      <p:ext uri="{BB962C8B-B14F-4D97-AF65-F5344CB8AC3E}">
        <p14:creationId xmlns:p14="http://schemas.microsoft.com/office/powerpoint/2010/main" val="2741531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12B36-658A-46AA-92C1-0DE509E98895}"/>
              </a:ext>
            </a:extLst>
          </p:cNvPr>
          <p:cNvSpPr>
            <a:spLocks noGrp="1"/>
          </p:cNvSpPr>
          <p:nvPr>
            <p:ph type="title"/>
          </p:nvPr>
        </p:nvSpPr>
        <p:spPr/>
        <p:txBody>
          <a:bodyPr/>
          <a:lstStyle/>
          <a:p>
            <a:r>
              <a:rPr lang="nl-BE" dirty="0"/>
              <a:t>Groeimeter</a:t>
            </a:r>
          </a:p>
        </p:txBody>
      </p:sp>
      <p:sp>
        <p:nvSpPr>
          <p:cNvPr id="3" name="Tijdelijke aanduiding voor tekst 2">
            <a:extLst>
              <a:ext uri="{FF2B5EF4-FFF2-40B4-BE49-F238E27FC236}">
                <a16:creationId xmlns:a16="http://schemas.microsoft.com/office/drawing/2014/main" id="{5D422440-EA03-4DED-8242-28642C28EDAA}"/>
              </a:ext>
            </a:extLst>
          </p:cNvPr>
          <p:cNvSpPr>
            <a:spLocks noGrp="1"/>
          </p:cNvSpPr>
          <p:nvPr>
            <p:ph type="body" idx="1"/>
          </p:nvPr>
        </p:nvSpPr>
        <p:spPr>
          <a:xfrm>
            <a:off x="838199" y="1965600"/>
            <a:ext cx="9900000" cy="4165943"/>
          </a:xfrm>
        </p:spPr>
        <p:txBody>
          <a:bodyPr/>
          <a:lstStyle/>
          <a:p>
            <a:pPr marL="628650" lvl="1" indent="-171450">
              <a:lnSpc>
                <a:spcPct val="107000"/>
              </a:lnSpc>
              <a:buFont typeface="Arial" panose="020B0604020202020204" pitchFamily="34" charset="0"/>
              <a:buChar char="•"/>
            </a:pPr>
            <a:r>
              <a:rPr lang="nl-BE" dirty="0">
                <a:solidFill>
                  <a:srgbClr val="101820"/>
                </a:solidFill>
              </a:rPr>
              <a:t>Er wordt soms veel verwacht van de PB </a:t>
            </a:r>
          </a:p>
          <a:p>
            <a:pPr marL="628650" lvl="1" indent="-171450">
              <a:lnSpc>
                <a:spcPct val="107000"/>
              </a:lnSpc>
              <a:buFont typeface="Arial" panose="020B0604020202020204" pitchFamily="34" charset="0"/>
              <a:buChar char="•"/>
            </a:pPr>
            <a:r>
              <a:rPr lang="nl-BE" dirty="0" err="1">
                <a:solidFill>
                  <a:srgbClr val="101820"/>
                </a:solidFill>
              </a:rPr>
              <a:t>PBs</a:t>
            </a:r>
            <a:r>
              <a:rPr lang="nl-BE" dirty="0">
                <a:solidFill>
                  <a:srgbClr val="101820"/>
                </a:solidFill>
              </a:rPr>
              <a:t> zijn bereid veel te willen uitvoeren, zeer behulpzaam en ijverig</a:t>
            </a:r>
          </a:p>
          <a:p>
            <a:pPr marL="742950" lvl="1" indent="-285750">
              <a:lnSpc>
                <a:spcPct val="107000"/>
              </a:lnSpc>
              <a:buFont typeface="Wingdings" panose="05000000000000000000" pitchFamily="2" charset="2"/>
              <a:buChar char="à"/>
            </a:pPr>
            <a:r>
              <a:rPr lang="nl-BE" dirty="0">
                <a:solidFill>
                  <a:srgbClr val="101820"/>
                </a:solidFill>
                <a:sym typeface="Wingdings" panose="05000000000000000000" pitchFamily="2" charset="2"/>
              </a:rPr>
              <a:t>Duidelijk stellen wat je kan doen en wat niet, waarvoor procesbegeleidingsuren voorzien zijn en waar niet.</a:t>
            </a:r>
          </a:p>
          <a:p>
            <a:pPr marL="742950" lvl="1" indent="-285750">
              <a:lnSpc>
                <a:spcPct val="107000"/>
              </a:lnSpc>
              <a:buFont typeface="Wingdings" panose="05000000000000000000" pitchFamily="2" charset="2"/>
              <a:buChar char="à"/>
            </a:pPr>
            <a:r>
              <a:rPr lang="nl-BE" dirty="0">
                <a:solidFill>
                  <a:srgbClr val="101820"/>
                </a:solidFill>
                <a:sym typeface="Wingdings" panose="05000000000000000000" pitchFamily="2" charset="2"/>
              </a:rPr>
              <a:t>Haalbare doelen opstellen (SMART)</a:t>
            </a:r>
          </a:p>
          <a:p>
            <a:pPr marL="742950" lvl="1" indent="-285750">
              <a:lnSpc>
                <a:spcPct val="107000"/>
              </a:lnSpc>
              <a:buFont typeface="Wingdings" panose="05000000000000000000" pitchFamily="2" charset="2"/>
              <a:buChar char="à"/>
            </a:pPr>
            <a:r>
              <a:rPr lang="nl-BE" dirty="0">
                <a:solidFill>
                  <a:srgbClr val="101820"/>
                </a:solidFill>
                <a:sym typeface="Wingdings" panose="05000000000000000000" pitchFamily="2" charset="2"/>
              </a:rPr>
              <a:t>Groeimeter</a:t>
            </a:r>
            <a:endParaRPr lang="nl-BE" dirty="0">
              <a:solidFill>
                <a:srgbClr val="101820"/>
              </a:solidFill>
            </a:endParaRPr>
          </a:p>
          <a:p>
            <a:endParaRPr lang="nl-BE" dirty="0"/>
          </a:p>
        </p:txBody>
      </p:sp>
      <p:sp>
        <p:nvSpPr>
          <p:cNvPr id="4" name="Tijdelijke aanduiding voor dianummer 3">
            <a:extLst>
              <a:ext uri="{FF2B5EF4-FFF2-40B4-BE49-F238E27FC236}">
                <a16:creationId xmlns:a16="http://schemas.microsoft.com/office/drawing/2014/main" id="{78BDA9B1-5297-468E-B6FA-165E16FE23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35</a:t>
            </a:fld>
            <a:endParaRPr lang="nl-BE"/>
          </a:p>
        </p:txBody>
      </p:sp>
      <p:sp>
        <p:nvSpPr>
          <p:cNvPr id="5" name="Tijdelijke aanduiding voor tekst 4">
            <a:extLst>
              <a:ext uri="{FF2B5EF4-FFF2-40B4-BE49-F238E27FC236}">
                <a16:creationId xmlns:a16="http://schemas.microsoft.com/office/drawing/2014/main" id="{1A2B8019-3991-4603-A838-D493E50852A3}"/>
              </a:ext>
            </a:extLst>
          </p:cNvPr>
          <p:cNvSpPr>
            <a:spLocks noGrp="1"/>
          </p:cNvSpPr>
          <p:nvPr>
            <p:ph type="body" idx="2"/>
          </p:nvPr>
        </p:nvSpPr>
        <p:spPr/>
        <p:txBody>
          <a:bodyPr/>
          <a:lstStyle/>
          <a:p>
            <a:r>
              <a:rPr lang="nl-BE" i="1" dirty="0"/>
              <a:t>Nieuwe materialen</a:t>
            </a:r>
          </a:p>
          <a:p>
            <a:endParaRPr lang="nl-BE" dirty="0"/>
          </a:p>
        </p:txBody>
      </p:sp>
      <p:pic>
        <p:nvPicPr>
          <p:cNvPr id="6" name="Afbeelding 5">
            <a:extLst>
              <a:ext uri="{FF2B5EF4-FFF2-40B4-BE49-F238E27FC236}">
                <a16:creationId xmlns:a16="http://schemas.microsoft.com/office/drawing/2014/main" id="{2016A5C8-8D0C-431E-882A-2F2CBB5AC3C7}"/>
              </a:ext>
            </a:extLst>
          </p:cNvPr>
          <p:cNvPicPr>
            <a:picLocks noChangeAspect="1"/>
          </p:cNvPicPr>
          <p:nvPr/>
        </p:nvPicPr>
        <p:blipFill rotWithShape="1">
          <a:blip r:embed="rId3"/>
          <a:srcRect l="57047" t="21660" r="21162" b="59661"/>
          <a:stretch/>
        </p:blipFill>
        <p:spPr>
          <a:xfrm>
            <a:off x="1587372" y="4108434"/>
            <a:ext cx="9539952" cy="2628510"/>
          </a:xfrm>
          <a:prstGeom prst="rect">
            <a:avLst/>
          </a:prstGeom>
        </p:spPr>
      </p:pic>
    </p:spTree>
    <p:extLst>
      <p:ext uri="{BB962C8B-B14F-4D97-AF65-F5344CB8AC3E}">
        <p14:creationId xmlns:p14="http://schemas.microsoft.com/office/powerpoint/2010/main" val="577568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FF13C-582B-4F0A-B9F6-46CE515CD1EB}"/>
              </a:ext>
            </a:extLst>
          </p:cNvPr>
          <p:cNvSpPr>
            <a:spLocks noGrp="1"/>
          </p:cNvSpPr>
          <p:nvPr>
            <p:ph type="title"/>
          </p:nvPr>
        </p:nvSpPr>
        <p:spPr/>
        <p:txBody>
          <a:bodyPr/>
          <a:lstStyle/>
          <a:p>
            <a:r>
              <a:rPr lang="nl-BE" dirty="0"/>
              <a:t>www.demondzorglijn.be</a:t>
            </a:r>
          </a:p>
        </p:txBody>
      </p:sp>
      <p:sp>
        <p:nvSpPr>
          <p:cNvPr id="3" name="Tijdelijke aanduiding voor tekst 2">
            <a:extLst>
              <a:ext uri="{FF2B5EF4-FFF2-40B4-BE49-F238E27FC236}">
                <a16:creationId xmlns:a16="http://schemas.microsoft.com/office/drawing/2014/main" id="{1F0C6D59-E6D3-4F6A-9A4A-82F3DEE60E51}"/>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173F0AEB-1BD1-4FC8-A8D4-953820D824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36</a:t>
            </a:fld>
            <a:endParaRPr lang="nl-BE"/>
          </a:p>
        </p:txBody>
      </p:sp>
      <p:sp>
        <p:nvSpPr>
          <p:cNvPr id="5" name="Tijdelijke aanduiding voor tekst 4">
            <a:extLst>
              <a:ext uri="{FF2B5EF4-FFF2-40B4-BE49-F238E27FC236}">
                <a16:creationId xmlns:a16="http://schemas.microsoft.com/office/drawing/2014/main" id="{07DE645A-A396-46ED-9388-C7A99EC10E40}"/>
              </a:ext>
            </a:extLst>
          </p:cNvPr>
          <p:cNvSpPr>
            <a:spLocks noGrp="1"/>
          </p:cNvSpPr>
          <p:nvPr>
            <p:ph type="body" idx="2"/>
          </p:nvPr>
        </p:nvSpPr>
        <p:spPr/>
        <p:txBody>
          <a:bodyPr/>
          <a:lstStyle/>
          <a:p>
            <a:r>
              <a:rPr lang="nl-BE" i="1" dirty="0"/>
              <a:t>Nieuwe materialen</a:t>
            </a:r>
          </a:p>
        </p:txBody>
      </p:sp>
      <p:pic>
        <p:nvPicPr>
          <p:cNvPr id="6" name="Afbeelding 5">
            <a:extLst>
              <a:ext uri="{FF2B5EF4-FFF2-40B4-BE49-F238E27FC236}">
                <a16:creationId xmlns:a16="http://schemas.microsoft.com/office/drawing/2014/main" id="{968EC409-51D2-46E8-BDD8-2DD25957FB65}"/>
              </a:ext>
            </a:extLst>
          </p:cNvPr>
          <p:cNvPicPr/>
          <p:nvPr/>
        </p:nvPicPr>
        <p:blipFill rotWithShape="1">
          <a:blip r:embed="rId3"/>
          <a:srcRect l="11782" t="10094" r="18274" b="32016"/>
          <a:stretch/>
        </p:blipFill>
        <p:spPr bwMode="auto">
          <a:xfrm>
            <a:off x="1032598" y="2227460"/>
            <a:ext cx="8648700" cy="4025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5012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1701209" y="2807880"/>
            <a:ext cx="6096391" cy="1722696"/>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Beleidsinitiatieven preventieve mondgezondheid in de ouderensector</a:t>
            </a:r>
            <a:br>
              <a:rPr lang="nl-BE"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kumimoji="0" lang="nl-NL"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Beleidsinitiatieven preventieve mondgezondheid in de ouderensector</a:t>
            </a:r>
            <a:br>
              <a:rPr kumimoji="0" lang="nl-BE"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br>
            <a:r>
              <a:rPr kumimoji="0" lang="nl-NL" sz="32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Beleidsinitiatieven preventieve mondgezondheid</a:t>
            </a:r>
            <a:endParaRPr lang="nl-BE" dirty="0">
              <a:solidFill>
                <a:schemeClr val="tx1"/>
              </a:solidFill>
            </a:endParaRPr>
          </a:p>
        </p:txBody>
      </p:sp>
      <p:sp>
        <p:nvSpPr>
          <p:cNvPr id="147" name="Google Shape;147;p21"/>
          <p:cNvSpPr txBox="1">
            <a:spLocks noGrp="1"/>
          </p:cNvSpPr>
          <p:nvPr>
            <p:ph type="body" idx="1"/>
          </p:nvPr>
        </p:nvSpPr>
        <p:spPr>
          <a:xfrm>
            <a:off x="1701207" y="4530758"/>
            <a:ext cx="75600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r>
              <a:rPr lang="nl-BE" dirty="0"/>
              <a:t>In de ouderensector</a:t>
            </a:r>
            <a:endParaRPr dirty="0"/>
          </a:p>
        </p:txBody>
      </p:sp>
      <p:sp>
        <p:nvSpPr>
          <p:cNvPr id="148" name="Google Shape;148;p21"/>
          <p:cNvSpPr txBox="1">
            <a:spLocks noGrp="1"/>
          </p:cNvSpPr>
          <p:nvPr>
            <p:ph type="body" idx="2"/>
          </p:nvPr>
        </p:nvSpPr>
        <p:spPr>
          <a:xfrm>
            <a:off x="-74431" y="3776513"/>
            <a:ext cx="1665288" cy="14890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7600"/>
              <a:buFont typeface="Arial"/>
              <a:buNone/>
            </a:pPr>
            <a:r>
              <a:rPr lang="nl-BE" dirty="0"/>
              <a:t>2</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Inhoud</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p:txBody>
          <a:bodyPr/>
          <a:lstStyle/>
          <a:p>
            <a:pPr>
              <a:buFontTx/>
              <a:buChar char="-"/>
            </a:pPr>
            <a:r>
              <a:rPr lang="nl-NL" sz="2400" b="0" dirty="0">
                <a:sym typeface="Wingdings" panose="05000000000000000000" pitchFamily="2" charset="2"/>
              </a:rPr>
              <a:t>Goede mondhygiëne wordt nieuwe gezondheidsdoelstelling </a:t>
            </a:r>
          </a:p>
          <a:p>
            <a:pPr>
              <a:buFontTx/>
              <a:buChar char="-"/>
            </a:pPr>
            <a:r>
              <a:rPr lang="nl-NL" sz="2400" b="0" dirty="0">
                <a:sym typeface="Wingdings" panose="05000000000000000000" pitchFamily="2" charset="2"/>
              </a:rPr>
              <a:t>Woonzorgdecreet</a:t>
            </a:r>
          </a:p>
          <a:p>
            <a:pPr>
              <a:buFontTx/>
              <a:buChar char="-"/>
            </a:pPr>
            <a:r>
              <a:rPr lang="nl-NL" sz="2400" b="0" dirty="0">
                <a:sym typeface="Wingdings" panose="05000000000000000000" pitchFamily="2" charset="2"/>
              </a:rPr>
              <a:t>VIA6</a:t>
            </a:r>
          </a:p>
          <a:p>
            <a:pPr>
              <a:buFontTx/>
              <a:buChar char="-"/>
            </a:pPr>
            <a:r>
              <a:rPr lang="nl-NL" sz="2400" b="0" dirty="0">
                <a:sym typeface="Wingdings" panose="05000000000000000000" pitchFamily="2" charset="2"/>
              </a:rPr>
              <a:t>BelRAI</a:t>
            </a:r>
            <a:endParaRPr lang="nl-BE" sz="1800" b="0"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38</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pic>
        <p:nvPicPr>
          <p:cNvPr id="6" name="Picture 2" descr="Homepage | BelRai">
            <a:extLst>
              <a:ext uri="{FF2B5EF4-FFF2-40B4-BE49-F238E27FC236}">
                <a16:creationId xmlns:a16="http://schemas.microsoft.com/office/drawing/2014/main" id="{00D64EA7-74DA-44D7-928C-18B3BBB3D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538" y="4407425"/>
            <a:ext cx="324802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93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NL" sz="2800" dirty="0">
                <a:sym typeface="Wingdings" panose="05000000000000000000" pitchFamily="2" charset="2"/>
              </a:rPr>
              <a:t>Goede mondhygiëne wordt nieuwe gezondheidsdoelstelling</a:t>
            </a:r>
            <a:endParaRPr lang="nl-BE" sz="2800" dirty="0"/>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a:xfrm>
            <a:off x="838199" y="2266950"/>
            <a:ext cx="5257801" cy="3946920"/>
          </a:xfrm>
        </p:spPr>
        <p:txBody>
          <a:bodyPr/>
          <a:lstStyle/>
          <a:p>
            <a:pPr>
              <a:buFontTx/>
              <a:buChar char="-"/>
            </a:pPr>
            <a:r>
              <a:rPr lang="nl-NL" sz="1800" b="0" dirty="0">
                <a:sym typeface="Wingdings" panose="05000000000000000000" pitchFamily="2" charset="2"/>
              </a:rPr>
              <a:t>Opgenomen in het regeerakkoord (Vl. Regering 2019-2024)</a:t>
            </a:r>
          </a:p>
          <a:p>
            <a:pPr>
              <a:buFontTx/>
              <a:buChar char="-"/>
            </a:pPr>
            <a:r>
              <a:rPr lang="nl-NL" sz="1800" b="0" dirty="0">
                <a:sym typeface="Wingdings" panose="05000000000000000000" pitchFamily="2" charset="2"/>
              </a:rPr>
              <a:t>Kadert binnen het strategisch plan ‘Vlaming leeft gezonder in 2025’</a:t>
            </a:r>
          </a:p>
          <a:p>
            <a:pPr>
              <a:buFontTx/>
              <a:buChar char="-"/>
            </a:pPr>
            <a:r>
              <a:rPr lang="nl-NL" sz="1800" b="0" dirty="0">
                <a:sym typeface="Wingdings" panose="05000000000000000000" pitchFamily="2" charset="2"/>
              </a:rPr>
              <a:t>Rapportage kwaliteitsindicator mondzorg is voorlopig nog niet verplicht (&lt;-&gt; aantal valincidenten bijvoorbeeld wel)</a:t>
            </a:r>
          </a:p>
          <a:p>
            <a:pPr marL="114300" indent="0">
              <a:buNone/>
            </a:pPr>
            <a:endParaRPr lang="nl-BE" sz="1800" b="0"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39</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pic>
        <p:nvPicPr>
          <p:cNvPr id="6" name="Afbeelding 5" descr="Afbeelding met tekst&#10;&#10;Automatisch gegenereerde beschrijving">
            <a:extLst>
              <a:ext uri="{FF2B5EF4-FFF2-40B4-BE49-F238E27FC236}">
                <a16:creationId xmlns:a16="http://schemas.microsoft.com/office/drawing/2014/main" id="{A3A07240-CAF7-40D9-A25B-CA70B012E362}"/>
              </a:ext>
            </a:extLst>
          </p:cNvPr>
          <p:cNvPicPr>
            <a:picLocks noChangeAspect="1"/>
          </p:cNvPicPr>
          <p:nvPr/>
        </p:nvPicPr>
        <p:blipFill>
          <a:blip r:embed="rId3"/>
          <a:stretch>
            <a:fillRect/>
          </a:stretch>
        </p:blipFill>
        <p:spPr>
          <a:xfrm>
            <a:off x="6576306" y="2992229"/>
            <a:ext cx="5125756" cy="2728872"/>
          </a:xfrm>
          <a:prstGeom prst="rect">
            <a:avLst/>
          </a:prstGeom>
        </p:spPr>
      </p:pic>
      <p:sp>
        <p:nvSpPr>
          <p:cNvPr id="7" name="Ovaal 6">
            <a:extLst>
              <a:ext uri="{FF2B5EF4-FFF2-40B4-BE49-F238E27FC236}">
                <a16:creationId xmlns:a16="http://schemas.microsoft.com/office/drawing/2014/main" id="{B7850CB0-9E6B-4D85-B9DC-521EF3D01812}"/>
              </a:ext>
            </a:extLst>
          </p:cNvPr>
          <p:cNvSpPr/>
          <p:nvPr/>
        </p:nvSpPr>
        <p:spPr>
          <a:xfrm rot="21340903">
            <a:off x="6616295" y="3916861"/>
            <a:ext cx="5045778" cy="1252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276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838199" y="211311"/>
            <a:ext cx="9900000" cy="104598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400"/>
              <a:buFont typeface="Arial"/>
              <a:buNone/>
            </a:pPr>
            <a:r>
              <a:rPr lang="nl-BE" dirty="0"/>
              <a:t>Introductie intervisie 18/11/2021</a:t>
            </a:r>
            <a:endParaRPr dirty="0"/>
          </a:p>
        </p:txBody>
      </p:sp>
      <p:sp>
        <p:nvSpPr>
          <p:cNvPr id="119" name="Google Shape;119;p18"/>
          <p:cNvSpPr txBox="1">
            <a:spLocks noGrp="1"/>
          </p:cNvSpPr>
          <p:nvPr>
            <p:ph type="sldNum" idx="12"/>
          </p:nvPr>
        </p:nvSpPr>
        <p:spPr>
          <a:xfrm>
            <a:off x="7997825" y="64135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4</a:t>
            </a:fld>
            <a:endParaRPr/>
          </a:p>
        </p:txBody>
      </p:sp>
      <p:pic>
        <p:nvPicPr>
          <p:cNvPr id="4" name="Afbeelding 3">
            <a:extLst>
              <a:ext uri="{FF2B5EF4-FFF2-40B4-BE49-F238E27FC236}">
                <a16:creationId xmlns:a16="http://schemas.microsoft.com/office/drawing/2014/main" id="{20454BAA-F7E9-4D1D-B196-0CD8713AF6C5}"/>
              </a:ext>
            </a:extLst>
          </p:cNvPr>
          <p:cNvPicPr>
            <a:picLocks noChangeAspect="1"/>
          </p:cNvPicPr>
          <p:nvPr/>
        </p:nvPicPr>
        <p:blipFill>
          <a:blip r:embed="rId3"/>
          <a:stretch>
            <a:fillRect/>
          </a:stretch>
        </p:blipFill>
        <p:spPr>
          <a:xfrm>
            <a:off x="7735695" y="4612126"/>
            <a:ext cx="2249674" cy="2245874"/>
          </a:xfrm>
          <a:prstGeom prst="rect">
            <a:avLst/>
          </a:prstGeom>
        </p:spPr>
      </p:pic>
      <p:sp>
        <p:nvSpPr>
          <p:cNvPr id="5" name="Tekstballon: rechthoek met afgeronde hoeken 4">
            <a:extLst>
              <a:ext uri="{FF2B5EF4-FFF2-40B4-BE49-F238E27FC236}">
                <a16:creationId xmlns:a16="http://schemas.microsoft.com/office/drawing/2014/main" id="{106251A2-3917-4AC0-95EA-965EAF33D60C}"/>
              </a:ext>
            </a:extLst>
          </p:cNvPr>
          <p:cNvSpPr/>
          <p:nvPr/>
        </p:nvSpPr>
        <p:spPr>
          <a:xfrm>
            <a:off x="9202422" y="3107717"/>
            <a:ext cx="2130137" cy="975306"/>
          </a:xfrm>
          <a:prstGeom prst="wedgeRoundRectCallout">
            <a:avLst>
              <a:gd name="adj1" fmla="val -28150"/>
              <a:gd name="adj2" fmla="val 76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2800" dirty="0">
                <a:ln w="0"/>
                <a:solidFill>
                  <a:schemeClr val="bg1"/>
                </a:solidFill>
                <a:effectLst>
                  <a:outerShdw blurRad="38100" dist="19050" dir="2700000" algn="tl" rotWithShape="0">
                    <a:schemeClr val="dk1">
                      <a:alpha val="40000"/>
                    </a:schemeClr>
                  </a:outerShdw>
                </a:effectLst>
              </a:rPr>
              <a:t>Welkom !</a:t>
            </a:r>
            <a:endParaRPr lang="nl-BE" b="1" dirty="0">
              <a:ln w="22225">
                <a:solidFill>
                  <a:schemeClr val="accent2"/>
                </a:solidFill>
                <a:prstDash val="solid"/>
              </a:ln>
              <a:solidFill>
                <a:schemeClr val="bg1"/>
              </a:solidFill>
            </a:endParaRPr>
          </a:p>
        </p:txBody>
      </p:sp>
      <p:pic>
        <p:nvPicPr>
          <p:cNvPr id="8" name="Afbeelding 7">
            <a:extLst>
              <a:ext uri="{FF2B5EF4-FFF2-40B4-BE49-F238E27FC236}">
                <a16:creationId xmlns:a16="http://schemas.microsoft.com/office/drawing/2014/main" id="{ABBE1BD5-7C7C-4EA6-A3A6-C2D3FC9E874C}"/>
              </a:ext>
            </a:extLst>
          </p:cNvPr>
          <p:cNvPicPr>
            <a:picLocks noChangeAspect="1"/>
          </p:cNvPicPr>
          <p:nvPr/>
        </p:nvPicPr>
        <p:blipFill>
          <a:blip r:embed="rId4"/>
          <a:stretch>
            <a:fillRect/>
          </a:stretch>
        </p:blipFill>
        <p:spPr>
          <a:xfrm>
            <a:off x="1895520" y="1681982"/>
            <a:ext cx="4088901" cy="4802082"/>
          </a:xfrm>
          <a:prstGeom prst="rect">
            <a:avLst/>
          </a:prstGeom>
        </p:spPr>
      </p:pic>
    </p:spTree>
    <p:extLst>
      <p:ext uri="{BB962C8B-B14F-4D97-AF65-F5344CB8AC3E}">
        <p14:creationId xmlns:p14="http://schemas.microsoft.com/office/powerpoint/2010/main" val="659255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7AB3F-B9A3-4D97-A7B6-BE72B005DA92}"/>
              </a:ext>
            </a:extLst>
          </p:cNvPr>
          <p:cNvSpPr>
            <a:spLocks noGrp="1"/>
          </p:cNvSpPr>
          <p:nvPr>
            <p:ph type="title"/>
          </p:nvPr>
        </p:nvSpPr>
        <p:spPr/>
        <p:txBody>
          <a:bodyPr/>
          <a:lstStyle/>
          <a:p>
            <a:r>
              <a:rPr lang="nl-BE" dirty="0"/>
              <a:t>Woonzorgdecreet</a:t>
            </a:r>
          </a:p>
        </p:txBody>
      </p:sp>
      <p:sp>
        <p:nvSpPr>
          <p:cNvPr id="3" name="Tijdelijke aanduiding voor tekst 2">
            <a:extLst>
              <a:ext uri="{FF2B5EF4-FFF2-40B4-BE49-F238E27FC236}">
                <a16:creationId xmlns:a16="http://schemas.microsoft.com/office/drawing/2014/main" id="{91A73861-C413-4731-B489-D66916E57D7C}"/>
              </a:ext>
            </a:extLst>
          </p:cNvPr>
          <p:cNvSpPr>
            <a:spLocks noGrp="1"/>
          </p:cNvSpPr>
          <p:nvPr>
            <p:ph type="body" idx="1"/>
          </p:nvPr>
        </p:nvSpPr>
        <p:spPr/>
        <p:txBody>
          <a:bodyPr/>
          <a:lstStyle/>
          <a:p>
            <a:r>
              <a:rPr lang="nl-NL" b="0" dirty="0"/>
              <a:t>Alle WZC dienen een mondzorgbeleid te voeren tegen 2023 (woonzorgdecreet 15/02/2019).</a:t>
            </a:r>
            <a:endParaRPr lang="nl-BE" b="0" dirty="0"/>
          </a:p>
        </p:txBody>
      </p:sp>
      <p:sp>
        <p:nvSpPr>
          <p:cNvPr id="4" name="Tijdelijke aanduiding voor dianummer 3">
            <a:extLst>
              <a:ext uri="{FF2B5EF4-FFF2-40B4-BE49-F238E27FC236}">
                <a16:creationId xmlns:a16="http://schemas.microsoft.com/office/drawing/2014/main" id="{73DA2B41-4210-4728-8562-C04D80049A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40</a:t>
            </a:fld>
            <a:endParaRPr lang="nl-BE"/>
          </a:p>
        </p:txBody>
      </p:sp>
      <p:sp>
        <p:nvSpPr>
          <p:cNvPr id="5" name="Tijdelijke aanduiding voor tekst 4">
            <a:extLst>
              <a:ext uri="{FF2B5EF4-FFF2-40B4-BE49-F238E27FC236}">
                <a16:creationId xmlns:a16="http://schemas.microsoft.com/office/drawing/2014/main" id="{0F2EC8A9-DD6A-4644-92AC-A9EF8A51A265}"/>
              </a:ext>
            </a:extLst>
          </p:cNvPr>
          <p:cNvSpPr>
            <a:spLocks noGrp="1"/>
          </p:cNvSpPr>
          <p:nvPr>
            <p:ph type="body" idx="2"/>
          </p:nvPr>
        </p:nvSpPr>
        <p:spPr/>
        <p:txBody>
          <a:bodyPr/>
          <a:lstStyle/>
          <a:p>
            <a:r>
              <a:rPr lang="nl-BE" i="1" dirty="0"/>
              <a:t>Beleidsinitiatieven preventieve mondgezondheid</a:t>
            </a:r>
          </a:p>
          <a:p>
            <a:endParaRPr lang="nl-BE" dirty="0"/>
          </a:p>
        </p:txBody>
      </p:sp>
      <p:pic>
        <p:nvPicPr>
          <p:cNvPr id="7" name="Afbeelding 6">
            <a:extLst>
              <a:ext uri="{FF2B5EF4-FFF2-40B4-BE49-F238E27FC236}">
                <a16:creationId xmlns:a16="http://schemas.microsoft.com/office/drawing/2014/main" id="{C722905F-91AD-40DE-B1F9-859B612A155B}"/>
              </a:ext>
            </a:extLst>
          </p:cNvPr>
          <p:cNvPicPr>
            <a:picLocks noChangeAspect="1"/>
          </p:cNvPicPr>
          <p:nvPr/>
        </p:nvPicPr>
        <p:blipFill rotWithShape="1">
          <a:blip r:embed="rId3"/>
          <a:srcRect l="12652" t="35020" r="66087" b="37419"/>
          <a:stretch/>
        </p:blipFill>
        <p:spPr>
          <a:xfrm>
            <a:off x="4404022" y="3524752"/>
            <a:ext cx="6932997" cy="2888748"/>
          </a:xfrm>
          <a:prstGeom prst="rect">
            <a:avLst/>
          </a:prstGeom>
        </p:spPr>
      </p:pic>
    </p:spTree>
    <p:extLst>
      <p:ext uri="{BB962C8B-B14F-4D97-AF65-F5344CB8AC3E}">
        <p14:creationId xmlns:p14="http://schemas.microsoft.com/office/powerpoint/2010/main" val="3291785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Vlaams Intersectoraal Akkoord nr. 6  (VIA6)</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p:txBody>
          <a:bodyPr/>
          <a:lstStyle/>
          <a:p>
            <a:pPr marL="114300" indent="0">
              <a:buNone/>
            </a:pPr>
            <a:r>
              <a:rPr lang="nl-NL" sz="1600" b="0" dirty="0">
                <a:solidFill>
                  <a:srgbClr val="000000"/>
                </a:solidFill>
                <a:latin typeface="+mn-lt"/>
                <a:sym typeface="Wingdings" panose="05000000000000000000" pitchFamily="2" charset="2"/>
              </a:rPr>
              <a:t>het VIA6-akkoord maakt middelen vrij om bijkomende medewerkers aan te werven in WZC zodoende de zorg te versterken.</a:t>
            </a:r>
          </a:p>
          <a:p>
            <a:pPr>
              <a:buFont typeface="Wingdings" panose="05000000000000000000" pitchFamily="2" charset="2"/>
              <a:buChar char="à"/>
            </a:pPr>
            <a:r>
              <a:rPr lang="nl-NL" sz="1600" b="0" dirty="0">
                <a:solidFill>
                  <a:srgbClr val="000000"/>
                </a:solidFill>
                <a:latin typeface="+mn-lt"/>
                <a:sym typeface="Wingdings" panose="05000000000000000000" pitchFamily="2" charset="2"/>
              </a:rPr>
              <a:t>Aanwerving mondhygiënist mogelijk als reactiveringspersoneel in WZC</a:t>
            </a:r>
          </a:p>
          <a:p>
            <a:pPr>
              <a:buFont typeface="Wingdings" panose="05000000000000000000" pitchFamily="2" charset="2"/>
              <a:buChar char="à"/>
            </a:pPr>
            <a:r>
              <a:rPr lang="nl-NL" sz="1600" b="0" i="0" dirty="0">
                <a:solidFill>
                  <a:srgbClr val="000000"/>
                </a:solidFill>
                <a:effectLst/>
                <a:latin typeface="+mn-lt"/>
              </a:rPr>
              <a:t>WZC kregen tot uiterlijk 15/10/2021 de tijd om mee te delen welke kwalificaties/profielen ze zouden aanwerven met de extra VIA6-middelen.</a:t>
            </a:r>
          </a:p>
          <a:p>
            <a:pPr marL="114300" indent="0">
              <a:buNone/>
            </a:pPr>
            <a:endParaRPr lang="nl-NL" sz="1600" b="0" i="0" dirty="0">
              <a:solidFill>
                <a:srgbClr val="000000"/>
              </a:solidFill>
              <a:effectLst/>
              <a:latin typeface="+mn-lt"/>
            </a:endParaRPr>
          </a:p>
          <a:p>
            <a:pPr>
              <a:buFont typeface="Wingdings" panose="05000000000000000000" pitchFamily="2" charset="2"/>
              <a:buChar char="à"/>
            </a:pPr>
            <a:r>
              <a:rPr lang="nl-NL" sz="1600" dirty="0">
                <a:solidFill>
                  <a:srgbClr val="000000"/>
                </a:solidFill>
                <a:latin typeface="+mn-lt"/>
                <a:sym typeface="Wingdings" panose="05000000000000000000" pitchFamily="2" charset="2"/>
              </a:rPr>
              <a:t>Zet weg open naar verankering van de methodiek de mondzorglijn</a:t>
            </a:r>
            <a:endParaRPr lang="nl-BE" sz="1800" dirty="0">
              <a:latin typeface="+mn-lt"/>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41</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spTree>
    <p:extLst>
      <p:ext uri="{BB962C8B-B14F-4D97-AF65-F5344CB8AC3E}">
        <p14:creationId xmlns:p14="http://schemas.microsoft.com/office/powerpoint/2010/main" val="2304545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BelRAI</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p:txBody>
          <a:bodyPr/>
          <a:lstStyle/>
          <a:p>
            <a:pPr marL="114300" indent="0">
              <a:buNone/>
            </a:pPr>
            <a:r>
              <a:rPr lang="nl-NL" sz="1600" dirty="0">
                <a:solidFill>
                  <a:srgbClr val="000000"/>
                </a:solidFill>
                <a:latin typeface="+mn-lt"/>
                <a:sym typeface="Wingdings" panose="05000000000000000000" pitchFamily="2" charset="2"/>
              </a:rPr>
              <a:t>BelRAI Long Term Care </a:t>
            </a:r>
            <a:r>
              <a:rPr lang="nl-NL" sz="1600" dirty="0" err="1">
                <a:solidFill>
                  <a:srgbClr val="000000"/>
                </a:solidFill>
                <a:latin typeface="+mn-lt"/>
                <a:sym typeface="Wingdings" panose="05000000000000000000" pitchFamily="2" charset="2"/>
              </a:rPr>
              <a:t>Facilities</a:t>
            </a:r>
            <a:r>
              <a:rPr lang="nl-NL" sz="1600" dirty="0">
                <a:solidFill>
                  <a:srgbClr val="000000"/>
                </a:solidFill>
                <a:latin typeface="+mn-lt"/>
                <a:sym typeface="Wingdings" panose="05000000000000000000" pitchFamily="2" charset="2"/>
              </a:rPr>
              <a:t>:</a:t>
            </a:r>
          </a:p>
          <a:p>
            <a:pPr>
              <a:buFontTx/>
              <a:buChar char="-"/>
            </a:pPr>
            <a:r>
              <a:rPr lang="nl-NL" sz="1600" b="0" dirty="0">
                <a:solidFill>
                  <a:srgbClr val="000000"/>
                </a:solidFill>
                <a:latin typeface="+mn-lt"/>
                <a:sym typeface="Wingdings" panose="05000000000000000000" pitchFamily="2" charset="2"/>
              </a:rPr>
              <a:t>Belgische versie van de gevalideerde </a:t>
            </a:r>
            <a:r>
              <a:rPr lang="nl-NL" sz="1600" b="0" dirty="0" err="1">
                <a:solidFill>
                  <a:srgbClr val="000000"/>
                </a:solidFill>
                <a:latin typeface="+mn-lt"/>
                <a:sym typeface="Wingdings" panose="05000000000000000000" pitchFamily="2" charset="2"/>
              </a:rPr>
              <a:t>interRAI</a:t>
            </a:r>
            <a:r>
              <a:rPr lang="nl-NL" sz="1600" b="0" dirty="0">
                <a:solidFill>
                  <a:srgbClr val="000000"/>
                </a:solidFill>
                <a:latin typeface="+mn-lt"/>
                <a:sym typeface="Wingdings" panose="05000000000000000000" pitchFamily="2" charset="2"/>
              </a:rPr>
              <a:t>-instrumenten  doel: kwaliteit van leven bij zorgbehoevenden verbeteren</a:t>
            </a:r>
          </a:p>
          <a:p>
            <a:pPr>
              <a:buFontTx/>
              <a:buChar char="-"/>
            </a:pPr>
            <a:r>
              <a:rPr lang="nl-NL" sz="1600" b="0" dirty="0">
                <a:solidFill>
                  <a:srgbClr val="000000"/>
                </a:solidFill>
                <a:latin typeface="+mn-lt"/>
                <a:sym typeface="Wingdings" panose="05000000000000000000" pitchFamily="2" charset="2"/>
              </a:rPr>
              <a:t>Uitgebreide, gestandaardiseerde evaluatie van de noden, hulpbehoevendheid en voorkeuren</a:t>
            </a:r>
          </a:p>
          <a:p>
            <a:pPr>
              <a:buFontTx/>
              <a:buChar char="-"/>
            </a:pPr>
            <a:r>
              <a:rPr lang="nl-NL" sz="1600" b="0" dirty="0">
                <a:solidFill>
                  <a:srgbClr val="000000"/>
                </a:solidFill>
                <a:latin typeface="+mn-lt"/>
                <a:sym typeface="Wingdings" panose="05000000000000000000" pitchFamily="2" charset="2"/>
              </a:rPr>
              <a:t>Holistisch: fysiek, cognitief, psychisch en sociaal</a:t>
            </a:r>
          </a:p>
          <a:p>
            <a:pPr>
              <a:buFontTx/>
              <a:buChar char="-"/>
            </a:pPr>
            <a:r>
              <a:rPr lang="nl-NL" sz="1600" b="0" dirty="0" err="1">
                <a:solidFill>
                  <a:srgbClr val="000000"/>
                </a:solidFill>
                <a:latin typeface="+mn-lt"/>
                <a:sym typeface="Wingdings" panose="05000000000000000000" pitchFamily="2" charset="2"/>
              </a:rPr>
              <a:t>CAP’s</a:t>
            </a:r>
            <a:endParaRPr lang="nl-NL" sz="1600" b="0" dirty="0">
              <a:solidFill>
                <a:srgbClr val="000000"/>
              </a:solidFill>
              <a:latin typeface="+mn-lt"/>
              <a:sym typeface="Wingdings" panose="05000000000000000000" pitchFamily="2" charset="2"/>
            </a:endParaRPr>
          </a:p>
          <a:p>
            <a:pPr marL="114300" indent="0">
              <a:buNone/>
            </a:pPr>
            <a:r>
              <a:rPr lang="nl-NL" sz="1600" b="0" dirty="0">
                <a:solidFill>
                  <a:srgbClr val="000000"/>
                </a:solidFill>
                <a:latin typeface="+mn-lt"/>
                <a:sym typeface="Wingdings" panose="05000000000000000000" pitchFamily="2" charset="2"/>
              </a:rPr>
              <a:t> Implementatie deadline 2023 in residentiële ouderenzorg</a:t>
            </a:r>
          </a:p>
          <a:p>
            <a:pPr lvl="1">
              <a:buFont typeface="Courier New" panose="02070309020205020404" pitchFamily="49" charset="0"/>
              <a:buChar char="o"/>
            </a:pPr>
            <a:endParaRPr lang="nl-BE" sz="1400" b="0"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42</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spTree>
    <p:extLst>
      <p:ext uri="{BB962C8B-B14F-4D97-AF65-F5344CB8AC3E}">
        <p14:creationId xmlns:p14="http://schemas.microsoft.com/office/powerpoint/2010/main" val="4288487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BelRAI</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p:txBody>
          <a:bodyPr/>
          <a:lstStyle/>
          <a:p>
            <a:pPr marL="571500" lvl="1" indent="0">
              <a:buNone/>
            </a:pPr>
            <a:r>
              <a:rPr lang="nl-BE" b="1" dirty="0">
                <a:sym typeface="Wingdings" panose="05000000000000000000" pitchFamily="2" charset="2"/>
              </a:rPr>
              <a:t>Sectie K5 (Gebit en Mond)</a:t>
            </a:r>
          </a:p>
          <a:p>
            <a:pPr marL="571500" lvl="1" indent="0">
              <a:buNone/>
            </a:pPr>
            <a:endParaRPr lang="nl-BE" sz="1400" b="0" dirty="0">
              <a:sym typeface="Wingdings" panose="05000000000000000000" pitchFamily="2" charset="2"/>
            </a:endParaRPr>
          </a:p>
          <a:p>
            <a:pPr lvl="1">
              <a:buFont typeface="Arial" panose="020B0604020202020204" pitchFamily="34" charset="0"/>
              <a:buChar char="•"/>
            </a:pPr>
            <a:r>
              <a:rPr lang="nl-BE" sz="1400" b="0" dirty="0">
                <a:sym typeface="Wingdings" panose="05000000000000000000" pitchFamily="2" charset="2"/>
              </a:rPr>
              <a:t>omvat 6 items</a:t>
            </a:r>
          </a:p>
          <a:p>
            <a:pPr lvl="1">
              <a:buFont typeface="Arial" panose="020B0604020202020204" pitchFamily="34" charset="0"/>
              <a:buChar char="•"/>
            </a:pPr>
            <a:r>
              <a:rPr lang="nl-BE" sz="1400" b="0" dirty="0">
                <a:sym typeface="Wingdings" panose="05000000000000000000" pitchFamily="2" charset="2"/>
              </a:rPr>
              <a:t>niet bruikbaar:</a:t>
            </a:r>
          </a:p>
          <a:p>
            <a:pPr marL="571500" lvl="1" indent="0">
              <a:buNone/>
            </a:pPr>
            <a:r>
              <a:rPr lang="nl-BE" sz="1400" b="0" dirty="0">
                <a:sym typeface="Wingdings" panose="05000000000000000000" pitchFamily="2" charset="2"/>
              </a:rPr>
              <a:t>- onvolledig </a:t>
            </a:r>
          </a:p>
          <a:p>
            <a:pPr marL="571500" lvl="1" indent="0">
              <a:buNone/>
            </a:pPr>
            <a:r>
              <a:rPr lang="nl-BE" sz="1400" b="0" dirty="0">
                <a:sym typeface="Wingdings" panose="05000000000000000000" pitchFamily="2" charset="2"/>
              </a:rPr>
              <a:t>- niet valide</a:t>
            </a:r>
          </a:p>
          <a:p>
            <a:pPr marL="571500" lvl="1" indent="0">
              <a:buNone/>
            </a:pPr>
            <a:r>
              <a:rPr lang="nl-BE" sz="1400" b="0" dirty="0">
                <a:sym typeface="Wingdings" panose="05000000000000000000" pitchFamily="2" charset="2"/>
              </a:rPr>
              <a:t>- geen </a:t>
            </a:r>
            <a:r>
              <a:rPr lang="nl-BE" sz="1400" b="0" dirty="0" err="1">
                <a:sym typeface="Wingdings" panose="05000000000000000000" pitchFamily="2" charset="2"/>
              </a:rPr>
              <a:t>CAP’s</a:t>
            </a:r>
            <a:endParaRPr lang="nl-BE" sz="1400" b="0" dirty="0">
              <a:sym typeface="Wingdings" panose="05000000000000000000" pitchFamily="2" charset="2"/>
            </a:endParaRPr>
          </a:p>
          <a:p>
            <a:pPr marL="571500" lvl="1" indent="0">
              <a:buNone/>
            </a:pPr>
            <a:r>
              <a:rPr lang="nl-BE" sz="1400" dirty="0">
                <a:sym typeface="Wingdings" panose="05000000000000000000" pitchFamily="2" charset="2"/>
              </a:rPr>
              <a:t> g</a:t>
            </a:r>
            <a:r>
              <a:rPr lang="nl-BE" sz="1400" b="0" dirty="0">
                <a:sym typeface="Wingdings" panose="05000000000000000000" pitchFamily="2" charset="2"/>
              </a:rPr>
              <a:t>een inclusie in de zorgplanning</a:t>
            </a:r>
          </a:p>
          <a:p>
            <a:pPr lvl="1">
              <a:buFont typeface="Courier New" panose="02070309020205020404" pitchFamily="49" charset="0"/>
              <a:buChar char="o"/>
            </a:pPr>
            <a:endParaRPr lang="nl-BE" sz="1400" b="0"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43</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pic>
        <p:nvPicPr>
          <p:cNvPr id="6" name="Afbeelding 5">
            <a:extLst>
              <a:ext uri="{FF2B5EF4-FFF2-40B4-BE49-F238E27FC236}">
                <a16:creationId xmlns:a16="http://schemas.microsoft.com/office/drawing/2014/main" id="{65D63494-C426-45AE-A89B-B32F2A7F71CE}"/>
              </a:ext>
            </a:extLst>
          </p:cNvPr>
          <p:cNvPicPr>
            <a:picLocks noChangeAspect="1"/>
          </p:cNvPicPr>
          <p:nvPr/>
        </p:nvPicPr>
        <p:blipFill>
          <a:blip r:embed="rId3"/>
          <a:stretch>
            <a:fillRect/>
          </a:stretch>
        </p:blipFill>
        <p:spPr>
          <a:xfrm>
            <a:off x="7997825" y="1668989"/>
            <a:ext cx="3219487" cy="5393686"/>
          </a:xfrm>
          <a:prstGeom prst="rect">
            <a:avLst/>
          </a:prstGeom>
        </p:spPr>
      </p:pic>
    </p:spTree>
    <p:extLst>
      <p:ext uri="{BB962C8B-B14F-4D97-AF65-F5344CB8AC3E}">
        <p14:creationId xmlns:p14="http://schemas.microsoft.com/office/powerpoint/2010/main" val="1587835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BelRAI</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a:xfrm>
            <a:off x="837850" y="2184623"/>
            <a:ext cx="7677997" cy="3946920"/>
          </a:xfrm>
        </p:spPr>
        <p:txBody>
          <a:bodyPr/>
          <a:lstStyle/>
          <a:p>
            <a:pPr marL="114300" indent="0">
              <a:buNone/>
            </a:pPr>
            <a:r>
              <a:rPr lang="nl-NL" sz="1800" dirty="0">
                <a:sym typeface="Wingdings" panose="05000000000000000000" pitchFamily="2" charset="2"/>
              </a:rPr>
              <a:t>Vernieuwde mondsectie ‘mond en tanden’ </a:t>
            </a:r>
          </a:p>
          <a:p>
            <a:pPr>
              <a:buFontTx/>
              <a:buChar char="-"/>
            </a:pPr>
            <a:r>
              <a:rPr lang="nl-NL" sz="1800" b="0" dirty="0">
                <a:sym typeface="Wingdings" panose="05000000000000000000" pitchFamily="2" charset="2"/>
              </a:rPr>
              <a:t>Ontwikkeld en gevalideerd in verschillende fasen</a:t>
            </a:r>
          </a:p>
          <a:p>
            <a:pPr>
              <a:buFontTx/>
              <a:buChar char="-"/>
            </a:pPr>
            <a:r>
              <a:rPr lang="nl-NL" sz="1800" b="0" dirty="0">
                <a:sym typeface="Wingdings" panose="05000000000000000000" pitchFamily="2" charset="2"/>
              </a:rPr>
              <a:t>9 items </a:t>
            </a:r>
            <a:r>
              <a:rPr lang="nl-NL" sz="1800" b="0" dirty="0" err="1">
                <a:sym typeface="Wingdings" panose="05000000000000000000" pitchFamily="2" charset="2"/>
              </a:rPr>
              <a:t>ipv</a:t>
            </a:r>
            <a:r>
              <a:rPr lang="nl-NL" sz="1800" b="0" dirty="0">
                <a:sym typeface="Wingdings" panose="05000000000000000000" pitchFamily="2" charset="2"/>
              </a:rPr>
              <a:t> 6 items</a:t>
            </a:r>
          </a:p>
          <a:p>
            <a:pPr>
              <a:buFontTx/>
              <a:buChar char="-"/>
            </a:pPr>
            <a:r>
              <a:rPr lang="nl-NL" sz="1800" b="0" dirty="0">
                <a:sym typeface="Wingdings" panose="05000000000000000000" pitchFamily="2" charset="2"/>
              </a:rPr>
              <a:t>Doel studie KUL: evaluatie op verschillende </a:t>
            </a:r>
            <a:r>
              <a:rPr lang="nl-NL" sz="1800" b="0" dirty="0" err="1">
                <a:sym typeface="Wingdings" panose="05000000000000000000" pitchFamily="2" charset="2"/>
              </a:rPr>
              <a:t>niveau’s</a:t>
            </a:r>
            <a:r>
              <a:rPr lang="nl-NL" sz="1800" b="0" dirty="0">
                <a:sym typeface="Wingdings" panose="05000000000000000000" pitchFamily="2" charset="2"/>
              </a:rPr>
              <a:t>: </a:t>
            </a:r>
          </a:p>
          <a:p>
            <a:pPr lvl="1">
              <a:buFont typeface="Courier New" panose="02070309020205020404" pitchFamily="49" charset="0"/>
              <a:buChar char="o"/>
            </a:pPr>
            <a:r>
              <a:rPr lang="nl-NL" sz="1400" b="1" dirty="0">
                <a:sym typeface="Wingdings" panose="05000000000000000000" pitchFamily="2" charset="2"/>
              </a:rPr>
              <a:t>Bewoners: </a:t>
            </a:r>
            <a:r>
              <a:rPr lang="nl-NL" sz="1400" b="0" dirty="0">
                <a:sym typeface="Wingdings" panose="05000000000000000000" pitchFamily="2" charset="2"/>
              </a:rPr>
              <a:t>het evalueren van de impact van het beoordelen van de zorgnoden op de mondgezondheid en mondhygiëne van de bewoners</a:t>
            </a:r>
          </a:p>
          <a:p>
            <a:pPr lvl="1">
              <a:buFont typeface="Courier New" panose="02070309020205020404" pitchFamily="49" charset="0"/>
              <a:buChar char="o"/>
            </a:pPr>
            <a:r>
              <a:rPr lang="nl-NL" sz="1400" b="1" dirty="0">
                <a:sym typeface="Wingdings" panose="05000000000000000000" pitchFamily="2" charset="2"/>
              </a:rPr>
              <a:t>Zorgverleners: </a:t>
            </a:r>
            <a:r>
              <a:rPr lang="nl-NL" sz="1400" dirty="0">
                <a:sym typeface="Wingdings" panose="05000000000000000000" pitchFamily="2" charset="2"/>
              </a:rPr>
              <a:t>evalueren van:</a:t>
            </a:r>
          </a:p>
          <a:p>
            <a:pPr lvl="2"/>
            <a:r>
              <a:rPr lang="nl-NL" sz="1200" dirty="0">
                <a:sym typeface="Wingdings" panose="05000000000000000000" pitchFamily="2" charset="2"/>
              </a:rPr>
              <a:t>het proces (bv. het gebruik van deze mondsectie)</a:t>
            </a:r>
          </a:p>
          <a:p>
            <a:pPr lvl="2"/>
            <a:r>
              <a:rPr lang="nl-NL" sz="1200" dirty="0">
                <a:sym typeface="Wingdings" panose="05000000000000000000" pitchFamily="2" charset="2"/>
              </a:rPr>
              <a:t>de invloed van het gebruik van deze mondsectie op kennis en attitude mondgezondheid </a:t>
            </a:r>
          </a:p>
          <a:p>
            <a:pPr lvl="1">
              <a:buFont typeface="Courier New" panose="02070309020205020404" pitchFamily="49" charset="0"/>
              <a:buChar char="o"/>
            </a:pPr>
            <a:r>
              <a:rPr lang="nl-NL" sz="1400" b="1" dirty="0">
                <a:sym typeface="Wingdings" panose="05000000000000000000" pitchFamily="2" charset="2"/>
              </a:rPr>
              <a:t>Organisatie:</a:t>
            </a:r>
            <a:r>
              <a:rPr lang="nl-NL" sz="1400" b="0" dirty="0">
                <a:sym typeface="Wingdings" panose="05000000000000000000" pitchFamily="2" charset="2"/>
              </a:rPr>
              <a:t> beleidsadviezen formuleren (bv. aankoopbeleid, structurele samenwerking met tandartsen,…)</a:t>
            </a:r>
          </a:p>
          <a:p>
            <a:pPr lvl="1">
              <a:buFont typeface="Courier New" panose="02070309020205020404" pitchFamily="49" charset="0"/>
              <a:buChar char="o"/>
            </a:pPr>
            <a:endParaRPr lang="nl-BE" sz="1400" b="0"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44</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pic>
        <p:nvPicPr>
          <p:cNvPr id="6" name="Afbeelding 5" descr="Afbeelding met tekst, illustratie&#10;&#10;Automatisch gegenereerde beschrijving">
            <a:extLst>
              <a:ext uri="{FF2B5EF4-FFF2-40B4-BE49-F238E27FC236}">
                <a16:creationId xmlns:a16="http://schemas.microsoft.com/office/drawing/2014/main" id="{E14D0DF6-79AF-40AC-BFC7-61D09EAFA0E1}"/>
              </a:ext>
            </a:extLst>
          </p:cNvPr>
          <p:cNvPicPr>
            <a:picLocks noChangeAspect="1"/>
          </p:cNvPicPr>
          <p:nvPr/>
        </p:nvPicPr>
        <p:blipFill>
          <a:blip r:embed="rId3"/>
          <a:stretch>
            <a:fillRect/>
          </a:stretch>
        </p:blipFill>
        <p:spPr>
          <a:xfrm>
            <a:off x="9895389" y="2681299"/>
            <a:ext cx="1684922" cy="947768"/>
          </a:xfrm>
          <a:prstGeom prst="rect">
            <a:avLst/>
          </a:prstGeom>
        </p:spPr>
      </p:pic>
      <p:pic>
        <p:nvPicPr>
          <p:cNvPr id="2050" name="Picture 2" descr="FWO (Fonds voor Wetenschappelijk Onderzoek) — Universiteit Gent">
            <a:extLst>
              <a:ext uri="{FF2B5EF4-FFF2-40B4-BE49-F238E27FC236}">
                <a16:creationId xmlns:a16="http://schemas.microsoft.com/office/drawing/2014/main" id="{673E6F4D-CF79-48F3-9314-2A8315FB2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418" y="4677840"/>
            <a:ext cx="1554864" cy="607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tholieke Universiteit Leuven - Wikipedia">
            <a:extLst>
              <a:ext uri="{FF2B5EF4-FFF2-40B4-BE49-F238E27FC236}">
                <a16:creationId xmlns:a16="http://schemas.microsoft.com/office/drawing/2014/main" id="{AC23979F-46D8-4E74-9C1A-7701A39C0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5389" y="3845801"/>
            <a:ext cx="1684922" cy="60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730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BelRAI</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a:xfrm>
            <a:off x="838199" y="2266950"/>
            <a:ext cx="9649571" cy="3946920"/>
          </a:xfrm>
        </p:spPr>
        <p:txBody>
          <a:bodyPr/>
          <a:lstStyle/>
          <a:p>
            <a:pPr marL="571500" lvl="1" indent="0">
              <a:buNone/>
            </a:pPr>
            <a:r>
              <a:rPr lang="nl-NL" sz="1400" b="1" dirty="0">
                <a:sym typeface="Wingdings" panose="05000000000000000000" pitchFamily="2" charset="2"/>
              </a:rPr>
              <a:t>Ontstaan vernieuwde mondsectie ‘mond en tanden’:</a:t>
            </a:r>
          </a:p>
          <a:p>
            <a:pPr lvl="1">
              <a:buFont typeface="Wingdings" panose="05000000000000000000" pitchFamily="2" charset="2"/>
              <a:buChar char="Ø"/>
            </a:pPr>
            <a:r>
              <a:rPr lang="nl-NL" sz="1400" b="0" dirty="0">
                <a:sym typeface="Wingdings" panose="05000000000000000000" pitchFamily="2" charset="2"/>
              </a:rPr>
              <a:t>Zorgverlener als intermediair</a:t>
            </a:r>
          </a:p>
          <a:p>
            <a:pPr lvl="1">
              <a:buFont typeface="Wingdings" panose="05000000000000000000" pitchFamily="2" charset="2"/>
              <a:buChar char="Ø"/>
            </a:pPr>
            <a:r>
              <a:rPr lang="nl-NL" sz="1400" b="0" dirty="0">
                <a:sym typeface="Wingdings" panose="05000000000000000000" pitchFamily="2" charset="2"/>
              </a:rPr>
              <a:t>Beoordelingsinstrumenten voor niet-tandheelkundigen</a:t>
            </a:r>
          </a:p>
          <a:p>
            <a:pPr lvl="1">
              <a:buFont typeface="Wingdings" panose="05000000000000000000" pitchFamily="2" charset="2"/>
              <a:buChar char="Ø"/>
            </a:pPr>
            <a:endParaRPr lang="nl-NL" sz="1400" b="0" dirty="0">
              <a:sym typeface="Wingdings" panose="05000000000000000000" pitchFamily="2" charset="2"/>
            </a:endParaRPr>
          </a:p>
          <a:p>
            <a:pPr lvl="1">
              <a:buFont typeface="Wingdings" panose="05000000000000000000" pitchFamily="2" charset="2"/>
              <a:buChar char="Ø"/>
            </a:pPr>
            <a:r>
              <a:rPr lang="nl-NL" sz="1400" b="1" dirty="0">
                <a:sym typeface="Wingdings" panose="05000000000000000000" pitchFamily="2" charset="2"/>
              </a:rPr>
              <a:t>Problemen:</a:t>
            </a:r>
          </a:p>
          <a:p>
            <a:pPr lvl="1">
              <a:buFont typeface="Arial" panose="020B0604020202020204" pitchFamily="34" charset="0"/>
              <a:buChar char="•"/>
            </a:pPr>
            <a:r>
              <a:rPr lang="nl-NL" sz="1400" b="0" dirty="0">
                <a:sym typeface="Wingdings" panose="05000000000000000000" pitchFamily="2" charset="2"/>
              </a:rPr>
              <a:t>Zorgverleners: kennis en attitude onvoldoende </a:t>
            </a:r>
            <a:r>
              <a:rPr lang="nl-NL" sz="1400" b="0" dirty="0" err="1">
                <a:sym typeface="Wingdings" panose="05000000000000000000" pitchFamily="2" charset="2"/>
              </a:rPr>
              <a:t>tav</a:t>
            </a:r>
            <a:r>
              <a:rPr lang="nl-NL" sz="1400" b="0" dirty="0">
                <a:sym typeface="Wingdings" panose="05000000000000000000" pitchFamily="2" charset="2"/>
              </a:rPr>
              <a:t> mondgezondheid, tijd</a:t>
            </a:r>
          </a:p>
          <a:p>
            <a:pPr lvl="1">
              <a:buFont typeface="Arial" panose="020B0604020202020204" pitchFamily="34" charset="0"/>
              <a:buChar char="•"/>
            </a:pPr>
            <a:r>
              <a:rPr lang="nl-NL" sz="1400" b="0" dirty="0">
                <a:sym typeface="Wingdings" panose="05000000000000000000" pitchFamily="2" charset="2"/>
              </a:rPr>
              <a:t>Ontwikkelde beoordelingsinstrumenten</a:t>
            </a:r>
          </a:p>
          <a:p>
            <a:pPr lvl="2">
              <a:buFont typeface="Courier New" panose="02070309020205020404" pitchFamily="49" charset="0"/>
              <a:buChar char="o"/>
            </a:pPr>
            <a:r>
              <a:rPr lang="nl-NL" sz="1400" b="0" dirty="0">
                <a:sym typeface="Wingdings" panose="05000000000000000000" pitchFamily="2" charset="2"/>
              </a:rPr>
              <a:t>Onvolledig </a:t>
            </a:r>
          </a:p>
          <a:p>
            <a:pPr lvl="2">
              <a:buFont typeface="Courier New" panose="02070309020205020404" pitchFamily="49" charset="0"/>
              <a:buChar char="o"/>
            </a:pPr>
            <a:r>
              <a:rPr lang="nl-NL" sz="1400" b="0" dirty="0">
                <a:sym typeface="Wingdings" panose="05000000000000000000" pitchFamily="2" charset="2"/>
              </a:rPr>
              <a:t>Geen of inadequate inschatting van behandelnood</a:t>
            </a:r>
          </a:p>
          <a:p>
            <a:pPr lvl="2">
              <a:buFont typeface="Courier New" panose="02070309020205020404" pitchFamily="49" charset="0"/>
              <a:buChar char="o"/>
            </a:pPr>
            <a:r>
              <a:rPr lang="nl-NL" sz="1400" b="0" dirty="0">
                <a:sym typeface="Wingdings" panose="05000000000000000000" pitchFamily="2" charset="2"/>
              </a:rPr>
              <a:t>Leggen geen verband met algemene gezondheid of andere gezondheidsaspecten van de persoon</a:t>
            </a: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45</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spTree>
    <p:extLst>
      <p:ext uri="{BB962C8B-B14F-4D97-AF65-F5344CB8AC3E}">
        <p14:creationId xmlns:p14="http://schemas.microsoft.com/office/powerpoint/2010/main" val="4279454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BelRAI</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p:txBody>
          <a:bodyPr/>
          <a:lstStyle/>
          <a:p>
            <a:pPr marL="571500" lvl="1" indent="0">
              <a:buNone/>
            </a:pPr>
            <a:r>
              <a:rPr lang="nl-NL" sz="1400" b="1" dirty="0">
                <a:sym typeface="Wingdings" panose="05000000000000000000" pitchFamily="2" charset="2"/>
              </a:rPr>
              <a:t>9 items vernieuwde mondsectie ‘mond en tanden’:</a:t>
            </a:r>
          </a:p>
          <a:p>
            <a:pPr lvl="1">
              <a:buFont typeface="+mj-lt"/>
              <a:buAutoNum type="arabicPeriod"/>
            </a:pPr>
            <a:r>
              <a:rPr lang="nl-NL" sz="1400" b="0" dirty="0">
                <a:sym typeface="Wingdings" panose="05000000000000000000" pitchFamily="2" charset="2"/>
              </a:rPr>
              <a:t>Kauwen</a:t>
            </a:r>
          </a:p>
          <a:p>
            <a:pPr lvl="1">
              <a:buFont typeface="+mj-lt"/>
              <a:buAutoNum type="arabicPeriod"/>
            </a:pPr>
            <a:r>
              <a:rPr lang="nl-NL" sz="1400" b="0" dirty="0">
                <a:sym typeface="Wingdings" panose="05000000000000000000" pitchFamily="2" charset="2"/>
              </a:rPr>
              <a:t>Ongemak en pijn</a:t>
            </a:r>
          </a:p>
          <a:p>
            <a:pPr lvl="1">
              <a:buFont typeface="+mj-lt"/>
              <a:buAutoNum type="arabicPeriod"/>
            </a:pPr>
            <a:r>
              <a:rPr lang="nl-NL" sz="1400" b="0" dirty="0">
                <a:sym typeface="Wingdings" panose="05000000000000000000" pitchFamily="2" charset="2"/>
              </a:rPr>
              <a:t>Droge mond</a:t>
            </a:r>
          </a:p>
          <a:p>
            <a:pPr lvl="1">
              <a:buFont typeface="+mj-lt"/>
              <a:buAutoNum type="arabicPeriod"/>
            </a:pPr>
            <a:r>
              <a:rPr lang="nl-NL" sz="1400" b="0" dirty="0">
                <a:sym typeface="Wingdings" panose="05000000000000000000" pitchFamily="2" charset="2"/>
              </a:rPr>
              <a:t>Hygiëne van de gebitsprothese</a:t>
            </a:r>
          </a:p>
          <a:p>
            <a:pPr lvl="1">
              <a:buFont typeface="+mj-lt"/>
              <a:buAutoNum type="arabicPeriod"/>
            </a:pPr>
            <a:r>
              <a:rPr lang="nl-NL" sz="1400" b="0" dirty="0">
                <a:sym typeface="Wingdings" panose="05000000000000000000" pitchFamily="2" charset="2"/>
              </a:rPr>
              <a:t>Mondhygiëne</a:t>
            </a:r>
          </a:p>
          <a:p>
            <a:pPr lvl="1">
              <a:buFont typeface="+mj-lt"/>
              <a:buAutoNum type="arabicPeriod"/>
            </a:pPr>
            <a:r>
              <a:rPr lang="nl-NL" sz="1400" b="0" dirty="0">
                <a:sym typeface="Wingdings" panose="05000000000000000000" pitchFamily="2" charset="2"/>
              </a:rPr>
              <a:t>Toestand van de tanden</a:t>
            </a:r>
          </a:p>
          <a:p>
            <a:pPr lvl="1">
              <a:buFont typeface="+mj-lt"/>
              <a:buAutoNum type="arabicPeriod"/>
            </a:pPr>
            <a:r>
              <a:rPr lang="nl-NL" sz="1400" b="0" dirty="0">
                <a:sym typeface="Wingdings" panose="05000000000000000000" pitchFamily="2" charset="2"/>
              </a:rPr>
              <a:t>Toestand van het tandvlees</a:t>
            </a:r>
          </a:p>
          <a:p>
            <a:pPr lvl="1">
              <a:buFont typeface="+mj-lt"/>
              <a:buAutoNum type="arabicPeriod"/>
            </a:pPr>
            <a:r>
              <a:rPr lang="nl-NL" sz="1400" b="0" dirty="0">
                <a:sym typeface="Wingdings" panose="05000000000000000000" pitchFamily="2" charset="2"/>
              </a:rPr>
              <a:t>Toestand van de tong </a:t>
            </a:r>
          </a:p>
          <a:p>
            <a:pPr lvl="1">
              <a:buFont typeface="+mj-lt"/>
              <a:buAutoNum type="arabicPeriod"/>
            </a:pPr>
            <a:r>
              <a:rPr lang="nl-NL" sz="1400" b="0" dirty="0">
                <a:sym typeface="Wingdings" panose="05000000000000000000" pitchFamily="2" charset="2"/>
              </a:rPr>
              <a:t>Toestand van het gehemelte, de wang, de lippen</a:t>
            </a:r>
          </a:p>
          <a:p>
            <a:pPr marL="571500" lvl="1" indent="0">
              <a:buNone/>
            </a:pPr>
            <a:endParaRPr lang="nl-NL" sz="1400" b="0"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46</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pic>
        <p:nvPicPr>
          <p:cNvPr id="6" name="Graphic 5">
            <a:extLst>
              <a:ext uri="{FF2B5EF4-FFF2-40B4-BE49-F238E27FC236}">
                <a16:creationId xmlns:a16="http://schemas.microsoft.com/office/drawing/2014/main" id="{EC9C83B5-CD7E-4AB3-8254-086336CB9A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8025" y="2449153"/>
            <a:ext cx="5486400" cy="4057650"/>
          </a:xfrm>
          <a:prstGeom prst="rect">
            <a:avLst/>
          </a:prstGeom>
        </p:spPr>
      </p:pic>
    </p:spTree>
    <p:extLst>
      <p:ext uri="{BB962C8B-B14F-4D97-AF65-F5344CB8AC3E}">
        <p14:creationId xmlns:p14="http://schemas.microsoft.com/office/powerpoint/2010/main" val="185238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BelRAI</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p:txBody>
          <a:bodyPr/>
          <a:lstStyle/>
          <a:p>
            <a:pPr marL="571500" lvl="1" indent="0">
              <a:buNone/>
            </a:pPr>
            <a:endParaRPr lang="nl-NL" sz="1400" b="0"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EDF90A3-D916-43A9-B4FC-0A4B9DC77A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47</a:t>
            </a:fld>
            <a:endParaRPr lang="nl-BE"/>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pic>
        <p:nvPicPr>
          <p:cNvPr id="7" name="Tijdelijke aanduiding voor inhoud 4">
            <a:extLst>
              <a:ext uri="{FF2B5EF4-FFF2-40B4-BE49-F238E27FC236}">
                <a16:creationId xmlns:a16="http://schemas.microsoft.com/office/drawing/2014/main" id="{074B2567-3640-4260-92EA-8D679258C181}"/>
              </a:ext>
            </a:extLst>
          </p:cNvPr>
          <p:cNvPicPr>
            <a:picLocks noGrp="1" noChangeAspect="1"/>
          </p:cNvPicPr>
          <p:nvPr>
            <p:ph idx="1"/>
          </p:nvPr>
        </p:nvPicPr>
        <p:blipFill>
          <a:blip r:embed="rId3"/>
          <a:stretch>
            <a:fillRect/>
          </a:stretch>
        </p:blipFill>
        <p:spPr>
          <a:xfrm>
            <a:off x="995556" y="2079367"/>
            <a:ext cx="4406758" cy="5390964"/>
          </a:xfrm>
          <a:prstGeom prst="rect">
            <a:avLst/>
          </a:prstGeom>
        </p:spPr>
      </p:pic>
      <p:pic>
        <p:nvPicPr>
          <p:cNvPr id="8" name="Afbeelding 7">
            <a:extLst>
              <a:ext uri="{FF2B5EF4-FFF2-40B4-BE49-F238E27FC236}">
                <a16:creationId xmlns:a16="http://schemas.microsoft.com/office/drawing/2014/main" id="{FE179494-7A1E-4508-ADDC-E6B46817E9E8}"/>
              </a:ext>
            </a:extLst>
          </p:cNvPr>
          <p:cNvPicPr>
            <a:picLocks noChangeAspect="1"/>
          </p:cNvPicPr>
          <p:nvPr/>
        </p:nvPicPr>
        <p:blipFill>
          <a:blip r:embed="rId4"/>
          <a:stretch>
            <a:fillRect/>
          </a:stretch>
        </p:blipFill>
        <p:spPr>
          <a:xfrm>
            <a:off x="5853329" y="1170732"/>
            <a:ext cx="5041878" cy="6012135"/>
          </a:xfrm>
          <a:prstGeom prst="rect">
            <a:avLst/>
          </a:prstGeom>
        </p:spPr>
      </p:pic>
    </p:spTree>
    <p:extLst>
      <p:ext uri="{BB962C8B-B14F-4D97-AF65-F5344CB8AC3E}">
        <p14:creationId xmlns:p14="http://schemas.microsoft.com/office/powerpoint/2010/main" val="1071948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08293-C307-4CE2-A910-6C550714D9C8}"/>
              </a:ext>
            </a:extLst>
          </p:cNvPr>
          <p:cNvSpPr>
            <a:spLocks noGrp="1"/>
          </p:cNvSpPr>
          <p:nvPr>
            <p:ph type="title"/>
          </p:nvPr>
        </p:nvSpPr>
        <p:spPr/>
        <p:txBody>
          <a:bodyPr/>
          <a:lstStyle/>
          <a:p>
            <a:r>
              <a:rPr lang="nl-BE" dirty="0"/>
              <a:t>BelRAI</a:t>
            </a:r>
          </a:p>
        </p:txBody>
      </p:sp>
      <p:sp>
        <p:nvSpPr>
          <p:cNvPr id="3" name="Tijdelijke aanduiding voor tekst 2">
            <a:extLst>
              <a:ext uri="{FF2B5EF4-FFF2-40B4-BE49-F238E27FC236}">
                <a16:creationId xmlns:a16="http://schemas.microsoft.com/office/drawing/2014/main" id="{63671326-6208-4D0E-AF6E-8977B986095B}"/>
              </a:ext>
            </a:extLst>
          </p:cNvPr>
          <p:cNvSpPr>
            <a:spLocks noGrp="1"/>
          </p:cNvSpPr>
          <p:nvPr>
            <p:ph type="body" idx="1"/>
          </p:nvPr>
        </p:nvSpPr>
        <p:spPr>
          <a:xfrm>
            <a:off x="838199" y="2266950"/>
            <a:ext cx="4465321" cy="3946920"/>
          </a:xfrm>
        </p:spPr>
        <p:txBody>
          <a:bodyPr/>
          <a:lstStyle/>
          <a:p>
            <a:pPr marL="114300" indent="0">
              <a:buNone/>
            </a:pPr>
            <a:r>
              <a:rPr lang="nl-BE" b="0" dirty="0"/>
              <a:t>Instructievideo’s BelRAI vernieuwde mondsectie op het kennisclip platform op </a:t>
            </a:r>
            <a:r>
              <a:rPr lang="nl-BE" b="0" dirty="0">
                <a:hlinkClick r:id="rId3"/>
              </a:rPr>
              <a:t>www.demondzorglijn.be</a:t>
            </a:r>
            <a:r>
              <a:rPr lang="nl-BE" b="0" dirty="0"/>
              <a:t> </a:t>
            </a:r>
          </a:p>
        </p:txBody>
      </p:sp>
      <p:sp>
        <p:nvSpPr>
          <p:cNvPr id="4" name="Tijdelijke aanduiding voor dianummer 3">
            <a:extLst>
              <a:ext uri="{FF2B5EF4-FFF2-40B4-BE49-F238E27FC236}">
                <a16:creationId xmlns:a16="http://schemas.microsoft.com/office/drawing/2014/main" id="{78D4759B-6B74-40A7-814A-EFF018AE6E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48</a:t>
            </a:fld>
            <a:endParaRPr lang="nl-BE"/>
          </a:p>
        </p:txBody>
      </p:sp>
      <p:sp>
        <p:nvSpPr>
          <p:cNvPr id="5" name="Tijdelijke aanduiding voor tekst 4">
            <a:extLst>
              <a:ext uri="{FF2B5EF4-FFF2-40B4-BE49-F238E27FC236}">
                <a16:creationId xmlns:a16="http://schemas.microsoft.com/office/drawing/2014/main" id="{1F4D8C7B-D09D-49A1-9EE0-64A5CDBFA188}"/>
              </a:ext>
            </a:extLst>
          </p:cNvPr>
          <p:cNvSpPr>
            <a:spLocks noGrp="1"/>
          </p:cNvSpPr>
          <p:nvPr>
            <p:ph type="body" idx="2"/>
          </p:nvPr>
        </p:nvSpPr>
        <p:spPr/>
        <p:txBody>
          <a:bodyPr/>
          <a:lstStyle/>
          <a:p>
            <a:r>
              <a:rPr lang="nl-BE" dirty="0"/>
              <a:t>Beleidsinitiatieven preventieve mondzorg</a:t>
            </a:r>
          </a:p>
        </p:txBody>
      </p:sp>
      <p:pic>
        <p:nvPicPr>
          <p:cNvPr id="7" name="Afbeelding 6">
            <a:extLst>
              <a:ext uri="{FF2B5EF4-FFF2-40B4-BE49-F238E27FC236}">
                <a16:creationId xmlns:a16="http://schemas.microsoft.com/office/drawing/2014/main" id="{1C7F5611-0CB3-4964-8369-4539B15D0619}"/>
              </a:ext>
            </a:extLst>
          </p:cNvPr>
          <p:cNvPicPr>
            <a:picLocks noChangeAspect="1"/>
          </p:cNvPicPr>
          <p:nvPr/>
        </p:nvPicPr>
        <p:blipFill rotWithShape="1">
          <a:blip r:embed="rId4"/>
          <a:srcRect l="43174" t="8047" r="30543" b="22561"/>
          <a:stretch/>
        </p:blipFill>
        <p:spPr>
          <a:xfrm>
            <a:off x="6432606" y="2075290"/>
            <a:ext cx="5386764" cy="4571399"/>
          </a:xfrm>
          <a:prstGeom prst="rect">
            <a:avLst/>
          </a:prstGeom>
        </p:spPr>
      </p:pic>
      <p:pic>
        <p:nvPicPr>
          <p:cNvPr id="9" name="Afbeelding 8">
            <a:extLst>
              <a:ext uri="{FF2B5EF4-FFF2-40B4-BE49-F238E27FC236}">
                <a16:creationId xmlns:a16="http://schemas.microsoft.com/office/drawing/2014/main" id="{971275CC-9C01-4193-801B-C77F507E1791}"/>
              </a:ext>
            </a:extLst>
          </p:cNvPr>
          <p:cNvPicPr>
            <a:picLocks noChangeAspect="1"/>
          </p:cNvPicPr>
          <p:nvPr/>
        </p:nvPicPr>
        <p:blipFill rotWithShape="1">
          <a:blip r:embed="rId5"/>
          <a:srcRect l="54718" t="7746" r="14695" b="66039"/>
          <a:stretch/>
        </p:blipFill>
        <p:spPr>
          <a:xfrm>
            <a:off x="961721" y="3767164"/>
            <a:ext cx="4906342" cy="1351622"/>
          </a:xfrm>
          <a:prstGeom prst="rect">
            <a:avLst/>
          </a:prstGeom>
        </p:spPr>
      </p:pic>
      <p:sp>
        <p:nvSpPr>
          <p:cNvPr id="10" name="Pijl: gekromd omhoog 9">
            <a:extLst>
              <a:ext uri="{FF2B5EF4-FFF2-40B4-BE49-F238E27FC236}">
                <a16:creationId xmlns:a16="http://schemas.microsoft.com/office/drawing/2014/main" id="{F9D6E083-AB53-4A1B-B83D-8237B4A74A80}"/>
              </a:ext>
            </a:extLst>
          </p:cNvPr>
          <p:cNvSpPr/>
          <p:nvPr/>
        </p:nvSpPr>
        <p:spPr>
          <a:xfrm rot="1836789">
            <a:off x="4559529" y="5729565"/>
            <a:ext cx="1372254" cy="610248"/>
          </a:xfrm>
          <a:prstGeom prst="curvedUpArrow">
            <a:avLst>
              <a:gd name="adj1" fmla="val 25000"/>
              <a:gd name="adj2" fmla="val 50000"/>
              <a:gd name="adj3" fmla="val 41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680025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BelRAI</a:t>
            </a:r>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sp>
        <p:nvSpPr>
          <p:cNvPr id="9" name="Tijdelijke aanduiding voor tekst 8">
            <a:extLst>
              <a:ext uri="{FF2B5EF4-FFF2-40B4-BE49-F238E27FC236}">
                <a16:creationId xmlns:a16="http://schemas.microsoft.com/office/drawing/2014/main" id="{5B319ED4-D07F-4F22-8977-2F7ED153E176}"/>
              </a:ext>
            </a:extLst>
          </p:cNvPr>
          <p:cNvSpPr>
            <a:spLocks noGrp="1"/>
          </p:cNvSpPr>
          <p:nvPr>
            <p:ph type="body" idx="1"/>
          </p:nvPr>
        </p:nvSpPr>
        <p:spPr>
          <a:xfrm>
            <a:off x="718580" y="2076193"/>
            <a:ext cx="9900000" cy="3946920"/>
          </a:xfrm>
        </p:spPr>
        <p:txBody>
          <a:bodyPr/>
          <a:lstStyle/>
          <a:p>
            <a:pPr marL="114300" indent="0">
              <a:buNone/>
            </a:pPr>
            <a:r>
              <a:rPr lang="nl-NL" sz="2000" b="1" dirty="0">
                <a:sym typeface="Wingdings" panose="05000000000000000000" pitchFamily="2" charset="2"/>
              </a:rPr>
              <a:t>Vernieuwde mondsectie ‘mond en tanden’:</a:t>
            </a:r>
          </a:p>
          <a:p>
            <a:r>
              <a:rPr lang="nl-NL" b="0" dirty="0"/>
              <a:t>Opleiding</a:t>
            </a:r>
          </a:p>
          <a:p>
            <a:r>
              <a:rPr lang="nl-NL" b="0" dirty="0"/>
              <a:t>2 </a:t>
            </a:r>
            <a:r>
              <a:rPr lang="nl-NL" b="0" dirty="0" err="1"/>
              <a:t>CAP’s</a:t>
            </a:r>
            <a:endParaRPr lang="nl-NL" b="0" dirty="0"/>
          </a:p>
          <a:p>
            <a:pPr lvl="1"/>
            <a:r>
              <a:rPr lang="nl-NL" b="0" dirty="0"/>
              <a:t>Assistentie bij </a:t>
            </a:r>
            <a:br>
              <a:rPr lang="nl-NL" b="0" dirty="0"/>
            </a:br>
            <a:r>
              <a:rPr lang="nl-NL" b="0" dirty="0"/>
              <a:t>de dagelijkse </a:t>
            </a:r>
            <a:br>
              <a:rPr lang="nl-NL" b="0" dirty="0"/>
            </a:br>
            <a:r>
              <a:rPr lang="nl-NL" b="0" dirty="0"/>
              <a:t>zorg nodig</a:t>
            </a:r>
          </a:p>
          <a:p>
            <a:pPr lvl="1"/>
            <a:r>
              <a:rPr lang="nl-NL" b="0" dirty="0"/>
              <a:t>Doorverwijzing </a:t>
            </a:r>
            <a:br>
              <a:rPr lang="nl-NL" b="0" dirty="0"/>
            </a:br>
            <a:r>
              <a:rPr lang="nl-NL" b="0" dirty="0"/>
              <a:t>naar een </a:t>
            </a:r>
            <a:br>
              <a:rPr lang="nl-NL" b="0" dirty="0"/>
            </a:br>
            <a:r>
              <a:rPr lang="nl-NL" b="0" dirty="0"/>
              <a:t>tandarts nodig </a:t>
            </a:r>
          </a:p>
          <a:p>
            <a:r>
              <a:rPr lang="nl-NL" b="0" dirty="0"/>
              <a:t>richtlijnen</a:t>
            </a:r>
          </a:p>
          <a:p>
            <a:endParaRPr lang="nl-BE" dirty="0"/>
          </a:p>
        </p:txBody>
      </p:sp>
      <p:pic>
        <p:nvPicPr>
          <p:cNvPr id="10" name="Afbeelding 9">
            <a:extLst>
              <a:ext uri="{FF2B5EF4-FFF2-40B4-BE49-F238E27FC236}">
                <a16:creationId xmlns:a16="http://schemas.microsoft.com/office/drawing/2014/main" id="{6861F743-8B29-4BD8-8647-35D7A84805EC}"/>
              </a:ext>
            </a:extLst>
          </p:cNvPr>
          <p:cNvPicPr>
            <a:picLocks noChangeAspect="1"/>
          </p:cNvPicPr>
          <p:nvPr/>
        </p:nvPicPr>
        <p:blipFill>
          <a:blip r:embed="rId3"/>
          <a:stretch>
            <a:fillRect/>
          </a:stretch>
        </p:blipFill>
        <p:spPr>
          <a:xfrm>
            <a:off x="7442748" y="4155237"/>
            <a:ext cx="4804911" cy="2702763"/>
          </a:xfrm>
          <a:prstGeom prst="rect">
            <a:avLst/>
          </a:prstGeom>
        </p:spPr>
      </p:pic>
      <p:pic>
        <p:nvPicPr>
          <p:cNvPr id="11" name="Picture 8" descr="A picture containing graphical user interface, text&#10;&#10;Description automatically generated">
            <a:extLst>
              <a:ext uri="{FF2B5EF4-FFF2-40B4-BE49-F238E27FC236}">
                <a16:creationId xmlns:a16="http://schemas.microsoft.com/office/drawing/2014/main" id="{6B82ECD6-FDB7-4A12-8FDB-DD6776A20945}"/>
              </a:ext>
            </a:extLst>
          </p:cNvPr>
          <p:cNvPicPr>
            <a:picLocks noChangeAspect="1"/>
          </p:cNvPicPr>
          <p:nvPr/>
        </p:nvPicPr>
        <p:blipFill rotWithShape="1">
          <a:blip r:embed="rId4"/>
          <a:srcRect t="77704" r="76713"/>
          <a:stretch/>
        </p:blipFill>
        <p:spPr>
          <a:xfrm>
            <a:off x="4432503" y="3019898"/>
            <a:ext cx="3162068" cy="2270677"/>
          </a:xfrm>
          <a:prstGeom prst="rect">
            <a:avLst/>
          </a:prstGeom>
          <a:ln>
            <a:noFill/>
          </a:ln>
          <a:effectLst>
            <a:outerShdw blurRad="292100" dist="139700" dir="2700000" algn="tl" rotWithShape="0">
              <a:srgbClr val="333333">
                <a:alpha val="65000"/>
              </a:srgbClr>
            </a:outerShdw>
          </a:effectLst>
        </p:spPr>
      </p:pic>
      <p:sp>
        <p:nvSpPr>
          <p:cNvPr id="15" name="Rechthoek 4">
            <a:extLst>
              <a:ext uri="{FF2B5EF4-FFF2-40B4-BE49-F238E27FC236}">
                <a16:creationId xmlns:a16="http://schemas.microsoft.com/office/drawing/2014/main" id="{949DCDAC-264E-4A7F-93F7-8F58373C4E23}"/>
              </a:ext>
            </a:extLst>
          </p:cNvPr>
          <p:cNvSpPr/>
          <p:nvPr/>
        </p:nvSpPr>
        <p:spPr>
          <a:xfrm>
            <a:off x="6470661" y="5284189"/>
            <a:ext cx="105234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2F4D5D"/>
                </a:solidFill>
                <a:effectLst/>
                <a:uLnTx/>
                <a:uFillTx/>
                <a:latin typeface="Arial" panose="020B0604020202020204"/>
                <a:ea typeface="+mn-ea"/>
                <a:cs typeface="+mn-cs"/>
              </a:rPr>
              <a:t>© Pyxicare</a:t>
            </a:r>
          </a:p>
        </p:txBody>
      </p:sp>
    </p:spTree>
    <p:extLst>
      <p:ext uri="{BB962C8B-B14F-4D97-AF65-F5344CB8AC3E}">
        <p14:creationId xmlns:p14="http://schemas.microsoft.com/office/powerpoint/2010/main" val="1810919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3C3C2-8EA4-4978-8C16-ACE75FDB7F27}"/>
              </a:ext>
            </a:extLst>
          </p:cNvPr>
          <p:cNvSpPr>
            <a:spLocks noGrp="1"/>
          </p:cNvSpPr>
          <p:nvPr>
            <p:ph type="title"/>
          </p:nvPr>
        </p:nvSpPr>
        <p:spPr/>
        <p:txBody>
          <a:bodyPr/>
          <a:lstStyle/>
          <a:p>
            <a:r>
              <a:rPr lang="nl-BE" dirty="0"/>
              <a:t>Doel van de intervisie</a:t>
            </a:r>
          </a:p>
        </p:txBody>
      </p:sp>
      <p:sp>
        <p:nvSpPr>
          <p:cNvPr id="3" name="Tijdelijke aanduiding voor tekst 2">
            <a:extLst>
              <a:ext uri="{FF2B5EF4-FFF2-40B4-BE49-F238E27FC236}">
                <a16:creationId xmlns:a16="http://schemas.microsoft.com/office/drawing/2014/main" id="{FF3F72BE-1933-4EDF-AA59-8D8AC7F78E7D}"/>
              </a:ext>
            </a:extLst>
          </p:cNvPr>
          <p:cNvSpPr>
            <a:spLocks noGrp="1"/>
          </p:cNvSpPr>
          <p:nvPr>
            <p:ph type="body" idx="1"/>
          </p:nvPr>
        </p:nvSpPr>
        <p:spPr/>
        <p:txBody>
          <a:bodyPr/>
          <a:lstStyle/>
          <a:p>
            <a:r>
              <a:rPr lang="nl-BE" b="0" dirty="0"/>
              <a:t>Appreciatie inzet procesbegeleiders!</a:t>
            </a:r>
          </a:p>
          <a:p>
            <a:r>
              <a:rPr lang="nl-BE" b="0" dirty="0"/>
              <a:t>Op de hoogte brengen </a:t>
            </a:r>
            <a:r>
              <a:rPr lang="nl-BE" b="0" dirty="0" err="1"/>
              <a:t>mbt</a:t>
            </a:r>
            <a:r>
              <a:rPr lang="nl-BE" b="0" dirty="0"/>
              <a:t>. stand van zaken project, relevante beleidsontwikkelingen, initiatieven preventieve mondgezondheid</a:t>
            </a:r>
          </a:p>
          <a:p>
            <a:r>
              <a:rPr lang="nl-BE" b="0" dirty="0"/>
              <a:t>Heropfrissing bepaalde opdrachten van het implementatieplan</a:t>
            </a:r>
          </a:p>
          <a:p>
            <a:r>
              <a:rPr lang="nl-BE" b="0" dirty="0"/>
              <a:t>Aanreiken van handvaten om te leren omgaan met weerstand (coaching)</a:t>
            </a:r>
          </a:p>
          <a:p>
            <a:r>
              <a:rPr lang="nl-BE" b="0" dirty="0"/>
              <a:t>Leren van elkaars succeservaringen</a:t>
            </a:r>
          </a:p>
          <a:p>
            <a:endParaRPr lang="nl-BE" dirty="0"/>
          </a:p>
        </p:txBody>
      </p:sp>
      <p:sp>
        <p:nvSpPr>
          <p:cNvPr id="4" name="Tijdelijke aanduiding voor dianummer 3">
            <a:extLst>
              <a:ext uri="{FF2B5EF4-FFF2-40B4-BE49-F238E27FC236}">
                <a16:creationId xmlns:a16="http://schemas.microsoft.com/office/drawing/2014/main" id="{BE4E2BC3-E601-4B95-BC49-475247ED9A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5</a:t>
            </a:fld>
            <a:endParaRPr lang="nl-BE"/>
          </a:p>
        </p:txBody>
      </p:sp>
      <p:sp>
        <p:nvSpPr>
          <p:cNvPr id="5" name="Tijdelijke aanduiding voor tekst 4">
            <a:extLst>
              <a:ext uri="{FF2B5EF4-FFF2-40B4-BE49-F238E27FC236}">
                <a16:creationId xmlns:a16="http://schemas.microsoft.com/office/drawing/2014/main" id="{6C9E2366-CFF0-44DE-A4BF-ECC6837C8BE3}"/>
              </a:ext>
            </a:extLst>
          </p:cNvPr>
          <p:cNvSpPr>
            <a:spLocks noGrp="1"/>
          </p:cNvSpPr>
          <p:nvPr>
            <p:ph type="body" idx="2"/>
          </p:nvPr>
        </p:nvSpPr>
        <p:spPr/>
        <p:txBody>
          <a:bodyPr/>
          <a:lstStyle/>
          <a:p>
            <a:r>
              <a:rPr lang="nl-BE" dirty="0"/>
              <a:t>Via bevraging van de noden, aanreiken van de juiste hulpmiddelen, uitwisseling van ervaringen, ...</a:t>
            </a:r>
          </a:p>
        </p:txBody>
      </p:sp>
    </p:spTree>
    <p:extLst>
      <p:ext uri="{BB962C8B-B14F-4D97-AF65-F5344CB8AC3E}">
        <p14:creationId xmlns:p14="http://schemas.microsoft.com/office/powerpoint/2010/main" val="2939506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5D59-9257-421F-9DB8-874208F2D798}"/>
              </a:ext>
            </a:extLst>
          </p:cNvPr>
          <p:cNvSpPr>
            <a:spLocks noGrp="1"/>
          </p:cNvSpPr>
          <p:nvPr>
            <p:ph type="title"/>
          </p:nvPr>
        </p:nvSpPr>
        <p:spPr/>
        <p:txBody>
          <a:bodyPr/>
          <a:lstStyle/>
          <a:p>
            <a:r>
              <a:rPr lang="nl-BE" dirty="0"/>
              <a:t>BelRAI</a:t>
            </a:r>
          </a:p>
        </p:txBody>
      </p:sp>
      <p:sp>
        <p:nvSpPr>
          <p:cNvPr id="3" name="Tijdelijke aanduiding voor tekst 2">
            <a:extLst>
              <a:ext uri="{FF2B5EF4-FFF2-40B4-BE49-F238E27FC236}">
                <a16:creationId xmlns:a16="http://schemas.microsoft.com/office/drawing/2014/main" id="{0884A10F-A167-4F62-A538-B41A3E39ACC9}"/>
              </a:ext>
            </a:extLst>
          </p:cNvPr>
          <p:cNvSpPr>
            <a:spLocks noGrp="1"/>
          </p:cNvSpPr>
          <p:nvPr>
            <p:ph type="body" idx="1"/>
          </p:nvPr>
        </p:nvSpPr>
        <p:spPr/>
        <p:txBody>
          <a:bodyPr/>
          <a:lstStyle/>
          <a:p>
            <a:pPr marL="571500" lvl="1" indent="0">
              <a:buNone/>
            </a:pPr>
            <a:r>
              <a:rPr lang="nl-NL" sz="1400" b="1" dirty="0">
                <a:sym typeface="Wingdings" panose="05000000000000000000" pitchFamily="2" charset="2"/>
              </a:rPr>
              <a:t>Troeven vernieuwde mondsectie ‘mond en tanden’:</a:t>
            </a:r>
          </a:p>
          <a:p>
            <a:pPr lvl="1">
              <a:buFontTx/>
              <a:buChar char="-"/>
            </a:pPr>
            <a:r>
              <a:rPr lang="nl-NL" sz="1400" dirty="0">
                <a:sym typeface="Wingdings" panose="05000000000000000000" pitchFamily="2" charset="2"/>
              </a:rPr>
              <a:t>Samenwerking met </a:t>
            </a:r>
            <a:r>
              <a:rPr lang="nl-NL" sz="1400" dirty="0" err="1">
                <a:sym typeface="Wingdings" panose="05000000000000000000" pitchFamily="2" charset="2"/>
              </a:rPr>
              <a:t>InterRAI</a:t>
            </a:r>
            <a:endParaRPr lang="nl-NL" sz="1400" dirty="0">
              <a:sym typeface="Wingdings" panose="05000000000000000000" pitchFamily="2" charset="2"/>
            </a:endParaRPr>
          </a:p>
          <a:p>
            <a:pPr lvl="1">
              <a:buFontTx/>
              <a:buChar char="-"/>
            </a:pPr>
            <a:r>
              <a:rPr lang="nl-NL" sz="1400" dirty="0">
                <a:sym typeface="Wingdings" panose="05000000000000000000" pitchFamily="2" charset="2"/>
              </a:rPr>
              <a:t>Mondsectie ingebed algemene beoordeling</a:t>
            </a:r>
          </a:p>
          <a:p>
            <a:pPr lvl="1">
              <a:buFontTx/>
              <a:buChar char="-"/>
            </a:pPr>
            <a:r>
              <a:rPr lang="nl-NL" sz="1400" dirty="0">
                <a:sym typeface="Wingdings" panose="05000000000000000000" pitchFamily="2" charset="2"/>
              </a:rPr>
              <a:t>Minimale inspanning, grote sprong voorwaarts</a:t>
            </a:r>
          </a:p>
          <a:p>
            <a:pPr lvl="1">
              <a:buFontTx/>
              <a:buChar char="-"/>
            </a:pPr>
            <a:r>
              <a:rPr lang="nl-NL" sz="1400" dirty="0">
                <a:sym typeface="Wingdings" panose="05000000000000000000" pitchFamily="2" charset="2"/>
              </a:rPr>
              <a:t>Zorgverleners faciliteren: opleiding, </a:t>
            </a:r>
            <a:r>
              <a:rPr lang="nl-NL" sz="1400" dirty="0" err="1">
                <a:sym typeface="Wingdings" panose="05000000000000000000" pitchFamily="2" charset="2"/>
              </a:rPr>
              <a:t>CAP’s</a:t>
            </a:r>
            <a:r>
              <a:rPr lang="nl-NL" sz="1400" dirty="0">
                <a:sym typeface="Wingdings" panose="05000000000000000000" pitchFamily="2" charset="2"/>
              </a:rPr>
              <a:t>, richtlijnen</a:t>
            </a:r>
          </a:p>
          <a:p>
            <a:pPr lvl="1">
              <a:buFontTx/>
              <a:buChar char="-"/>
            </a:pPr>
            <a:r>
              <a:rPr lang="nl-NL" sz="1400" dirty="0">
                <a:sym typeface="Wingdings" panose="05000000000000000000" pitchFamily="2" charset="2"/>
              </a:rPr>
              <a:t>Nog betere zorg</a:t>
            </a:r>
          </a:p>
          <a:p>
            <a:pPr lvl="1">
              <a:buFontTx/>
              <a:buChar char="-"/>
            </a:pPr>
            <a:r>
              <a:rPr lang="nl-NL" sz="1400" dirty="0">
                <a:sym typeface="Wingdings" panose="05000000000000000000" pitchFamily="2" charset="2"/>
              </a:rPr>
              <a:t>Aansluiting met Mondzorglijn</a:t>
            </a:r>
          </a:p>
          <a:p>
            <a:pPr lvl="1">
              <a:buFontTx/>
              <a:buChar char="-"/>
            </a:pPr>
            <a:endParaRPr lang="nl-NL" sz="1400" dirty="0">
              <a:sym typeface="Wingdings" panose="05000000000000000000" pitchFamily="2" charset="2"/>
            </a:endParaRPr>
          </a:p>
          <a:p>
            <a:pPr lvl="1">
              <a:buFontTx/>
              <a:buChar char="-"/>
            </a:pPr>
            <a:endParaRPr lang="nl-NL" sz="1400" dirty="0">
              <a:sym typeface="Wingdings" panose="05000000000000000000" pitchFamily="2" charset="2"/>
            </a:endParaRPr>
          </a:p>
          <a:p>
            <a:pPr lvl="1">
              <a:buFontTx/>
              <a:buChar char="-"/>
            </a:pPr>
            <a:endParaRPr lang="nl-NL" sz="1400" dirty="0">
              <a:sym typeface="Wingdings" panose="05000000000000000000" pitchFamily="2" charset="2"/>
            </a:endParaRPr>
          </a:p>
          <a:p>
            <a:pPr lvl="1">
              <a:buFontTx/>
              <a:buChar char="-"/>
            </a:pPr>
            <a:endParaRPr lang="nl-NL" sz="1400" dirty="0">
              <a:sym typeface="Wingdings" panose="05000000000000000000" pitchFamily="2" charset="2"/>
            </a:endParaRPr>
          </a:p>
        </p:txBody>
      </p:sp>
      <p:sp>
        <p:nvSpPr>
          <p:cNvPr id="5" name="Tijdelijke aanduiding voor tekst 4">
            <a:extLst>
              <a:ext uri="{FF2B5EF4-FFF2-40B4-BE49-F238E27FC236}">
                <a16:creationId xmlns:a16="http://schemas.microsoft.com/office/drawing/2014/main" id="{384E0701-DFA9-47FE-BCA1-E3CA3C6E1693}"/>
              </a:ext>
            </a:extLst>
          </p:cNvPr>
          <p:cNvSpPr>
            <a:spLocks noGrp="1"/>
          </p:cNvSpPr>
          <p:nvPr>
            <p:ph type="body" idx="2"/>
          </p:nvPr>
        </p:nvSpPr>
        <p:spPr/>
        <p:txBody>
          <a:bodyPr/>
          <a:lstStyle/>
          <a:p>
            <a:r>
              <a:rPr lang="nl-BE" i="1" dirty="0"/>
              <a:t>Beleidsinitiatieven preventieve mondgezondheid</a:t>
            </a:r>
          </a:p>
        </p:txBody>
      </p:sp>
      <p:sp>
        <p:nvSpPr>
          <p:cNvPr id="7" name="Tekstvak 6">
            <a:extLst>
              <a:ext uri="{FF2B5EF4-FFF2-40B4-BE49-F238E27FC236}">
                <a16:creationId xmlns:a16="http://schemas.microsoft.com/office/drawing/2014/main" id="{1B33D517-E651-4452-A0DE-7FADEAA69479}"/>
              </a:ext>
            </a:extLst>
          </p:cNvPr>
          <p:cNvSpPr txBox="1"/>
          <p:nvPr/>
        </p:nvSpPr>
        <p:spPr>
          <a:xfrm>
            <a:off x="1453801" y="5422689"/>
            <a:ext cx="6094674"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nl-BE" sz="1400" b="1" i="0" u="none" strike="noStrike" kern="1200" cap="none" spc="0" normalizeH="0" baseline="0" noProof="0" dirty="0">
                <a:ln>
                  <a:noFill/>
                </a:ln>
                <a:solidFill>
                  <a:srgbClr val="FF0000"/>
                </a:solidFill>
                <a:effectLst/>
                <a:uLnTx/>
                <a:uFillTx/>
                <a:latin typeface="Arial" panose="020B0604020202020204"/>
                <a:ea typeface="+mn-ea"/>
                <a:cs typeface="+mn-cs"/>
              </a:rPr>
              <a:t>Ultieme doel: mondgezondheid en levenskwaliteit van ouderen in WZC verbeteren op haalbare manier voor zorgverleners</a:t>
            </a:r>
          </a:p>
        </p:txBody>
      </p:sp>
      <p:pic>
        <p:nvPicPr>
          <p:cNvPr id="8" name="Afbeelding 7">
            <a:extLst>
              <a:ext uri="{FF2B5EF4-FFF2-40B4-BE49-F238E27FC236}">
                <a16:creationId xmlns:a16="http://schemas.microsoft.com/office/drawing/2014/main" id="{637E5B03-9A8B-4357-BD42-01BA0D5EC15A}"/>
              </a:ext>
            </a:extLst>
          </p:cNvPr>
          <p:cNvPicPr>
            <a:picLocks noChangeAspect="1"/>
          </p:cNvPicPr>
          <p:nvPr/>
        </p:nvPicPr>
        <p:blipFill>
          <a:blip r:embed="rId3"/>
          <a:stretch>
            <a:fillRect/>
          </a:stretch>
        </p:blipFill>
        <p:spPr>
          <a:xfrm>
            <a:off x="10308045" y="4042386"/>
            <a:ext cx="1698489" cy="2815614"/>
          </a:xfrm>
          <a:prstGeom prst="rect">
            <a:avLst/>
          </a:prstGeom>
        </p:spPr>
      </p:pic>
      <p:sp>
        <p:nvSpPr>
          <p:cNvPr id="9" name="Tekstballon: rechthoek met afgeronde hoeken 8">
            <a:extLst>
              <a:ext uri="{FF2B5EF4-FFF2-40B4-BE49-F238E27FC236}">
                <a16:creationId xmlns:a16="http://schemas.microsoft.com/office/drawing/2014/main" id="{9EC0D028-4C8B-4A27-A72E-89315B835BAF}"/>
              </a:ext>
            </a:extLst>
          </p:cNvPr>
          <p:cNvSpPr/>
          <p:nvPr/>
        </p:nvSpPr>
        <p:spPr>
          <a:xfrm>
            <a:off x="7387003" y="2734306"/>
            <a:ext cx="3550516" cy="1387034"/>
          </a:xfrm>
          <a:prstGeom prst="wedgeRoundRectCallout">
            <a:avLst>
              <a:gd name="adj1" fmla="val 39330"/>
              <a:gd name="adj2" fmla="val 653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mj-lt"/>
              </a:rPr>
              <a:t>Laten we samen een tandje bijsteken voor een betere mondgezondheid bij ouderen!</a:t>
            </a:r>
            <a:endParaRPr lang="nl-BE" sz="1600" b="1" dirty="0">
              <a:solidFill>
                <a:schemeClr val="bg1"/>
              </a:solidFill>
            </a:endParaRPr>
          </a:p>
        </p:txBody>
      </p:sp>
    </p:spTree>
    <p:extLst>
      <p:ext uri="{BB962C8B-B14F-4D97-AF65-F5344CB8AC3E}">
        <p14:creationId xmlns:p14="http://schemas.microsoft.com/office/powerpoint/2010/main" val="2063520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9D290-7120-4DCC-AD7D-BEE932A02574}"/>
              </a:ext>
            </a:extLst>
          </p:cNvPr>
          <p:cNvSpPr>
            <a:spLocks noGrp="1"/>
          </p:cNvSpPr>
          <p:nvPr>
            <p:ph type="title"/>
          </p:nvPr>
        </p:nvSpPr>
        <p:spPr/>
        <p:txBody>
          <a:bodyPr/>
          <a:lstStyle/>
          <a:p>
            <a:r>
              <a:rPr lang="nl-BE" dirty="0"/>
              <a:t>PAUZE</a:t>
            </a:r>
          </a:p>
        </p:txBody>
      </p:sp>
      <p:pic>
        <p:nvPicPr>
          <p:cNvPr id="5" name="Afbeelding 4">
            <a:extLst>
              <a:ext uri="{FF2B5EF4-FFF2-40B4-BE49-F238E27FC236}">
                <a16:creationId xmlns:a16="http://schemas.microsoft.com/office/drawing/2014/main" id="{0742FB90-DD7E-42BA-9488-C6462626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241" y="1293668"/>
            <a:ext cx="5143500" cy="5143500"/>
          </a:xfrm>
          <a:prstGeom prst="rect">
            <a:avLst/>
          </a:prstGeom>
        </p:spPr>
      </p:pic>
    </p:spTree>
    <p:extLst>
      <p:ext uri="{BB962C8B-B14F-4D97-AF65-F5344CB8AC3E}">
        <p14:creationId xmlns:p14="http://schemas.microsoft.com/office/powerpoint/2010/main" val="1061803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1701209" y="2807880"/>
            <a:ext cx="6096391" cy="1722696"/>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Beleidsinitiatieven preventieve mondgezondheid in de ouderensector</a:t>
            </a:r>
            <a:br>
              <a:rPr lang="nl-BE"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kumimoji="0" lang="nl-NL"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Beleidsinitiatieven preventieve mondgezondheid in de ouderensector</a:t>
            </a:r>
            <a:br>
              <a:rPr kumimoji="0" lang="nl-BE"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br>
            <a:r>
              <a:rPr lang="nl-NL" dirty="0"/>
              <a:t>Herhaling implementatie procedure</a:t>
            </a:r>
            <a:endParaRPr lang="nl-BE" dirty="0"/>
          </a:p>
        </p:txBody>
      </p:sp>
      <p:sp>
        <p:nvSpPr>
          <p:cNvPr id="147" name="Google Shape;147;p21"/>
          <p:cNvSpPr txBox="1">
            <a:spLocks noGrp="1"/>
          </p:cNvSpPr>
          <p:nvPr>
            <p:ph type="body" idx="1"/>
          </p:nvPr>
        </p:nvSpPr>
        <p:spPr>
          <a:xfrm>
            <a:off x="1701207" y="4530758"/>
            <a:ext cx="75600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r>
              <a:rPr lang="nl-BE" dirty="0"/>
              <a:t>Methodiek ‘De mondzorglijn’</a:t>
            </a:r>
            <a:endParaRPr dirty="0"/>
          </a:p>
        </p:txBody>
      </p:sp>
      <p:sp>
        <p:nvSpPr>
          <p:cNvPr id="148" name="Google Shape;148;p21"/>
          <p:cNvSpPr txBox="1">
            <a:spLocks noGrp="1"/>
          </p:cNvSpPr>
          <p:nvPr>
            <p:ph type="body" idx="2"/>
          </p:nvPr>
        </p:nvSpPr>
        <p:spPr>
          <a:xfrm>
            <a:off x="-74431" y="3776513"/>
            <a:ext cx="1665288" cy="14890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7600"/>
              <a:buFont typeface="Arial"/>
              <a:buNone/>
            </a:pPr>
            <a:r>
              <a:rPr lang="nl-BE" dirty="0"/>
              <a:t>3</a:t>
            </a:r>
            <a:endParaRPr dirty="0"/>
          </a:p>
        </p:txBody>
      </p:sp>
    </p:spTree>
    <p:extLst>
      <p:ext uri="{BB962C8B-B14F-4D97-AF65-F5344CB8AC3E}">
        <p14:creationId xmlns:p14="http://schemas.microsoft.com/office/powerpoint/2010/main" val="3737243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383BE-9FF1-4F19-96FB-DE3A6536F548}"/>
              </a:ext>
            </a:extLst>
          </p:cNvPr>
          <p:cNvSpPr>
            <a:spLocks noGrp="1"/>
          </p:cNvSpPr>
          <p:nvPr>
            <p:ph type="title"/>
          </p:nvPr>
        </p:nvSpPr>
        <p:spPr/>
        <p:txBody>
          <a:bodyPr/>
          <a:lstStyle/>
          <a:p>
            <a:r>
              <a:rPr lang="nl-BE" dirty="0"/>
              <a:t>Herhaling implementatieprocedure</a:t>
            </a:r>
          </a:p>
        </p:txBody>
      </p:sp>
      <p:sp>
        <p:nvSpPr>
          <p:cNvPr id="3" name="Tijdelijke aanduiding voor tekst 2">
            <a:extLst>
              <a:ext uri="{FF2B5EF4-FFF2-40B4-BE49-F238E27FC236}">
                <a16:creationId xmlns:a16="http://schemas.microsoft.com/office/drawing/2014/main" id="{D343F527-28D8-490D-889B-1590858C02DB}"/>
              </a:ext>
            </a:extLst>
          </p:cNvPr>
          <p:cNvSpPr>
            <a:spLocks noGrp="1"/>
          </p:cNvSpPr>
          <p:nvPr>
            <p:ph type="body" idx="1"/>
          </p:nvPr>
        </p:nvSpPr>
        <p:spPr>
          <a:xfrm>
            <a:off x="837851" y="2088573"/>
            <a:ext cx="10058399" cy="3764053"/>
          </a:xfrm>
        </p:spPr>
        <p:txBody>
          <a:bodyPr/>
          <a:lstStyle/>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sz="1600" b="0" i="1" u="none" strike="noStrike" kern="0" cap="none" spc="0" normalizeH="0" baseline="0" noProof="0" dirty="0">
                <a:ln>
                  <a:noFill/>
                </a:ln>
                <a:solidFill>
                  <a:srgbClr val="101820"/>
                </a:solidFill>
                <a:effectLst/>
                <a:uLnTx/>
                <a:uFillTx/>
                <a:latin typeface="Arial"/>
                <a:cs typeface="Arial"/>
                <a:sym typeface="Arial"/>
              </a:rPr>
              <a:t> </a:t>
            </a:r>
            <a:r>
              <a:rPr kumimoji="0" lang="nl-BE" sz="1600" b="0" u="none" strike="noStrike" kern="0" cap="none" spc="0" normalizeH="0" baseline="0" noProof="0" dirty="0">
                <a:ln>
                  <a:noFill/>
                </a:ln>
                <a:solidFill>
                  <a:srgbClr val="101820"/>
                </a:solidFill>
                <a:effectLst/>
                <a:uLnTx/>
                <a:uFillTx/>
                <a:latin typeface="Arial"/>
                <a:cs typeface="Arial"/>
                <a:sym typeface="Arial"/>
              </a:rPr>
              <a:t>Gezondheidsmatrix</a:t>
            </a:r>
          </a:p>
          <a:p>
            <a:pPr marL="342900" marR="0" lvl="0" indent="-342900" algn="l" defTabSz="914400" rtl="0" eaLnBrk="1" fontAlgn="auto" latinLnBrk="0" hangingPunct="1">
              <a:lnSpc>
                <a:spcPct val="100000"/>
              </a:lnSpc>
              <a:spcBef>
                <a:spcPts val="1800"/>
              </a:spcBef>
              <a:spcAft>
                <a:spcPts val="0"/>
              </a:spcAft>
              <a:buClr>
                <a:srgbClr val="FDDA24"/>
              </a:buClr>
              <a:buSzPts val="1600"/>
              <a:buFont typeface="Arial"/>
              <a:buBlip>
                <a:blip r:embed="rId3"/>
              </a:buBlip>
              <a:tabLst/>
              <a:defRPr/>
            </a:pPr>
            <a:r>
              <a:rPr kumimoji="0" lang="nl-BE" sz="1600" b="0" u="none" strike="noStrike" kern="0" cap="none" spc="0" normalizeH="0" baseline="0" noProof="0" dirty="0">
                <a:ln>
                  <a:noFill/>
                </a:ln>
                <a:solidFill>
                  <a:srgbClr val="101820"/>
                </a:solidFill>
                <a:effectLst/>
                <a:uLnTx/>
                <a:uFillTx/>
                <a:latin typeface="Arial"/>
                <a:cs typeface="Arial"/>
                <a:sym typeface="Arial"/>
              </a:rPr>
              <a:t>Link stap 2 (basismeting) en stap 6 (evaluatie)</a:t>
            </a:r>
          </a:p>
          <a:p>
            <a:pPr marL="114300" indent="0">
              <a:spcBef>
                <a:spcPts val="1200"/>
              </a:spcBef>
              <a:buNone/>
            </a:pPr>
            <a:endParaRPr lang="nl-BE" sz="1600" u="sng" dirty="0"/>
          </a:p>
        </p:txBody>
      </p:sp>
      <p:sp>
        <p:nvSpPr>
          <p:cNvPr id="4" name="Tijdelijke aanduiding voor dianummer 3">
            <a:extLst>
              <a:ext uri="{FF2B5EF4-FFF2-40B4-BE49-F238E27FC236}">
                <a16:creationId xmlns:a16="http://schemas.microsoft.com/office/drawing/2014/main" id="{460D5AD8-CE34-4039-931F-9A0C438401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53</a:t>
            </a:fld>
            <a:endParaRPr lang="nl-BE"/>
          </a:p>
        </p:txBody>
      </p:sp>
      <p:sp>
        <p:nvSpPr>
          <p:cNvPr id="5" name="Tijdelijke aanduiding voor tekst 4">
            <a:extLst>
              <a:ext uri="{FF2B5EF4-FFF2-40B4-BE49-F238E27FC236}">
                <a16:creationId xmlns:a16="http://schemas.microsoft.com/office/drawing/2014/main" id="{1C1DBD91-FC89-4334-BB98-E6BD52EF46FA}"/>
              </a:ext>
            </a:extLst>
          </p:cNvPr>
          <p:cNvSpPr>
            <a:spLocks noGrp="1"/>
          </p:cNvSpPr>
          <p:nvPr>
            <p:ph type="body" idx="2"/>
          </p:nvPr>
        </p:nvSpPr>
        <p:spPr/>
        <p:txBody>
          <a:bodyPr/>
          <a:lstStyle/>
          <a:p>
            <a:r>
              <a:rPr lang="nl-BE" i="1" dirty="0"/>
              <a:t>Overzicht</a:t>
            </a:r>
          </a:p>
        </p:txBody>
      </p:sp>
      <p:pic>
        <p:nvPicPr>
          <p:cNvPr id="6" name="Afbeelding 5" descr="Stappenplan Gezond Werken">
            <a:extLst>
              <a:ext uri="{FF2B5EF4-FFF2-40B4-BE49-F238E27FC236}">
                <a16:creationId xmlns:a16="http://schemas.microsoft.com/office/drawing/2014/main" id="{161EB8DE-6BFC-4527-BC2A-AF22E64C7936}"/>
              </a:ext>
            </a:extLst>
          </p:cNvPr>
          <p:cNvPicPr/>
          <p:nvPr/>
        </p:nvPicPr>
        <p:blipFill rotWithShape="1">
          <a:blip r:embed="rId4">
            <a:extLst>
              <a:ext uri="{28A0092B-C50C-407E-A947-70E740481C1C}">
                <a14:useLocalDpi xmlns:a14="http://schemas.microsoft.com/office/drawing/2010/main" val="0"/>
              </a:ext>
            </a:extLst>
          </a:blip>
          <a:srcRect t="9333"/>
          <a:stretch/>
        </p:blipFill>
        <p:spPr bwMode="auto">
          <a:xfrm>
            <a:off x="7011813" y="2306994"/>
            <a:ext cx="3961446" cy="40248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6164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383BE-9FF1-4F19-96FB-DE3A6536F548}"/>
              </a:ext>
            </a:extLst>
          </p:cNvPr>
          <p:cNvSpPr>
            <a:spLocks noGrp="1"/>
          </p:cNvSpPr>
          <p:nvPr>
            <p:ph type="title"/>
          </p:nvPr>
        </p:nvSpPr>
        <p:spPr/>
        <p:txBody>
          <a:bodyPr/>
          <a:lstStyle/>
          <a:p>
            <a:r>
              <a:rPr lang="nl-BE" dirty="0"/>
              <a:t>Gezondheidsmatrix</a:t>
            </a:r>
          </a:p>
        </p:txBody>
      </p:sp>
      <p:sp>
        <p:nvSpPr>
          <p:cNvPr id="3" name="Tijdelijke aanduiding voor tekst 2">
            <a:extLst>
              <a:ext uri="{FF2B5EF4-FFF2-40B4-BE49-F238E27FC236}">
                <a16:creationId xmlns:a16="http://schemas.microsoft.com/office/drawing/2014/main" id="{D343F527-28D8-490D-889B-1590858C02DB}"/>
              </a:ext>
            </a:extLst>
          </p:cNvPr>
          <p:cNvSpPr>
            <a:spLocks noGrp="1"/>
          </p:cNvSpPr>
          <p:nvPr>
            <p:ph type="body" idx="1"/>
          </p:nvPr>
        </p:nvSpPr>
        <p:spPr>
          <a:xfrm>
            <a:off x="837851" y="2088573"/>
            <a:ext cx="10058399" cy="3764053"/>
          </a:xfrm>
        </p:spPr>
        <p:txBody>
          <a:bodyPr/>
          <a:lstStyle/>
          <a:p>
            <a:pPr marL="0" marR="0" lvl="0" indent="0" algn="l" defTabSz="914400" rtl="0" eaLnBrk="1" fontAlgn="auto" latinLnBrk="0" hangingPunct="1">
              <a:lnSpc>
                <a:spcPct val="100000"/>
              </a:lnSpc>
              <a:spcBef>
                <a:spcPts val="1800"/>
              </a:spcBef>
              <a:spcAft>
                <a:spcPts val="0"/>
              </a:spcAft>
              <a:buClr>
                <a:srgbClr val="FDDA24"/>
              </a:buClr>
              <a:buSzPts val="1600"/>
              <a:buNone/>
              <a:tabLst/>
              <a:defRPr/>
            </a:pPr>
            <a:endParaRPr kumimoji="0" lang="nl-BE" sz="1600" b="0" u="none" strike="noStrike" kern="0" cap="none" spc="0" normalizeH="0" baseline="0" noProof="0" dirty="0">
              <a:ln>
                <a:noFill/>
              </a:ln>
              <a:solidFill>
                <a:srgbClr val="101820"/>
              </a:solidFill>
              <a:effectLst/>
              <a:uLnTx/>
              <a:uFillTx/>
              <a:latin typeface="Arial"/>
              <a:cs typeface="Arial"/>
              <a:sym typeface="Arial"/>
            </a:endParaRPr>
          </a:p>
          <a:p>
            <a:pPr marL="114300" indent="0">
              <a:spcBef>
                <a:spcPts val="1200"/>
              </a:spcBef>
              <a:buNone/>
            </a:pPr>
            <a:endParaRPr lang="nl-BE" sz="1600" u="sng" dirty="0"/>
          </a:p>
        </p:txBody>
      </p:sp>
      <p:sp>
        <p:nvSpPr>
          <p:cNvPr id="4" name="Tijdelijke aanduiding voor dianummer 3">
            <a:extLst>
              <a:ext uri="{FF2B5EF4-FFF2-40B4-BE49-F238E27FC236}">
                <a16:creationId xmlns:a16="http://schemas.microsoft.com/office/drawing/2014/main" id="{460D5AD8-CE34-4039-931F-9A0C438401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54</a:t>
            </a:fld>
            <a:endParaRPr lang="nl-BE"/>
          </a:p>
        </p:txBody>
      </p:sp>
      <p:sp>
        <p:nvSpPr>
          <p:cNvPr id="5" name="Tijdelijke aanduiding voor tekst 4">
            <a:extLst>
              <a:ext uri="{FF2B5EF4-FFF2-40B4-BE49-F238E27FC236}">
                <a16:creationId xmlns:a16="http://schemas.microsoft.com/office/drawing/2014/main" id="{1C1DBD91-FC89-4334-BB98-E6BD52EF46FA}"/>
              </a:ext>
            </a:extLst>
          </p:cNvPr>
          <p:cNvSpPr>
            <a:spLocks noGrp="1"/>
          </p:cNvSpPr>
          <p:nvPr>
            <p:ph type="body" idx="2"/>
          </p:nvPr>
        </p:nvSpPr>
        <p:spPr/>
        <p:txBody>
          <a:bodyPr/>
          <a:lstStyle/>
          <a:p>
            <a:r>
              <a:rPr lang="nl-BE" i="1" dirty="0"/>
              <a:t>Herhaling implementatieprocedure</a:t>
            </a:r>
          </a:p>
        </p:txBody>
      </p:sp>
      <p:sp>
        <p:nvSpPr>
          <p:cNvPr id="7" name="Tijdelijke aanduiding voor tekst 2">
            <a:extLst>
              <a:ext uri="{FF2B5EF4-FFF2-40B4-BE49-F238E27FC236}">
                <a16:creationId xmlns:a16="http://schemas.microsoft.com/office/drawing/2014/main" id="{B43C604C-F78D-4551-B572-CBA86E610896}"/>
              </a:ext>
            </a:extLst>
          </p:cNvPr>
          <p:cNvSpPr txBox="1">
            <a:spLocks/>
          </p:cNvSpPr>
          <p:nvPr/>
        </p:nvSpPr>
        <p:spPr>
          <a:xfrm>
            <a:off x="837851" y="2274479"/>
            <a:ext cx="10058399" cy="376405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42900" algn="l" rtl="0">
              <a:lnSpc>
                <a:spcPct val="100000"/>
              </a:lnSpc>
              <a:spcBef>
                <a:spcPts val="1800"/>
              </a:spcBef>
              <a:spcAft>
                <a:spcPts val="0"/>
              </a:spcAft>
              <a:buClr>
                <a:schemeClr val="accent2"/>
              </a:buClr>
              <a:buSzPts val="1800"/>
              <a:buFont typeface="Arial"/>
              <a:buChar char="&gt;"/>
              <a:defRPr sz="2000" b="1"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marL="0" indent="0">
              <a:buClr>
                <a:srgbClr val="FDDA24"/>
              </a:buClr>
              <a:buSzPts val="1600"/>
              <a:buNone/>
              <a:defRPr/>
            </a:pPr>
            <a:r>
              <a:rPr lang="nl-BE" sz="1600" dirty="0"/>
              <a:t>Bij stap 2, opdracht 2.1: basisevaluatie</a:t>
            </a:r>
          </a:p>
          <a:p>
            <a:pPr marL="0" indent="0">
              <a:buClr>
                <a:srgbClr val="FDDA24"/>
              </a:buClr>
              <a:buSzPts val="1600"/>
              <a:buNone/>
              <a:defRPr/>
            </a:pPr>
            <a:r>
              <a:rPr lang="nl-NL" sz="1600" b="0" dirty="0"/>
              <a:t>Om een overzicht te krijgen van de huidige situatie is kan er bij iedere actiestrategie (Educatie, Omgeving, afspraken en regels, &amp; zorg en begeleiding) een aantal vragen gesteld worden:</a:t>
            </a:r>
          </a:p>
          <a:p>
            <a:pPr marL="457200" lvl="1" indent="0">
              <a:buClr>
                <a:srgbClr val="FDDA24"/>
              </a:buClr>
              <a:buSzPts val="1600"/>
              <a:buNone/>
              <a:defRPr/>
            </a:pPr>
            <a:r>
              <a:rPr lang="nl-NL" sz="1200" b="0" dirty="0"/>
              <a:t>&gt;	Wat doen we nu al? </a:t>
            </a:r>
          </a:p>
          <a:p>
            <a:pPr marL="457200" lvl="1" indent="0">
              <a:buClr>
                <a:srgbClr val="FDDA24"/>
              </a:buClr>
              <a:buSzPts val="1600"/>
              <a:buNone/>
              <a:defRPr/>
            </a:pPr>
            <a:r>
              <a:rPr lang="nl-NL" sz="1200" b="0" dirty="0"/>
              <a:t>&gt;	Wat gaat er goed? </a:t>
            </a:r>
          </a:p>
          <a:p>
            <a:pPr marL="457200" lvl="1" indent="0">
              <a:buClr>
                <a:srgbClr val="FDDA24"/>
              </a:buClr>
              <a:buSzPts val="1600"/>
              <a:buNone/>
              <a:defRPr/>
            </a:pPr>
            <a:r>
              <a:rPr lang="nl-NL" sz="1200" b="0" dirty="0"/>
              <a:t>&gt;	Wat gaat er minder goed?</a:t>
            </a:r>
            <a:endParaRPr lang="nl-BE" sz="1600" b="0" dirty="0"/>
          </a:p>
          <a:p>
            <a:pPr marL="0" indent="0">
              <a:buClr>
                <a:srgbClr val="FDDA24"/>
              </a:buClr>
              <a:buSzPts val="1600"/>
              <a:buNone/>
              <a:defRPr/>
            </a:pPr>
            <a:r>
              <a:rPr lang="nl-BE" sz="1600" dirty="0"/>
              <a:t>Bij stap 4, opdracht 4.1: doelstellingen vertalen in gezondheidsmatrix</a:t>
            </a:r>
          </a:p>
          <a:p>
            <a:pPr marL="0" indent="0">
              <a:buClr>
                <a:srgbClr val="FDDA24"/>
              </a:buClr>
              <a:buSzPts val="1600"/>
              <a:buNone/>
              <a:defRPr/>
            </a:pPr>
            <a:r>
              <a:rPr lang="nl-BE" sz="1600" b="0" dirty="0">
                <a:sym typeface="Wingdings" panose="05000000000000000000" pitchFamily="2" charset="2"/>
              </a:rPr>
              <a:t> Om a.d.h.v. opgestelde doelen acties uit te werken, zodanig er een mix is aan interventies die op elk niveau inspelen</a:t>
            </a:r>
            <a:endParaRPr lang="nl-BE" sz="1600" b="0" dirty="0"/>
          </a:p>
        </p:txBody>
      </p:sp>
    </p:spTree>
    <p:extLst>
      <p:ext uri="{BB962C8B-B14F-4D97-AF65-F5344CB8AC3E}">
        <p14:creationId xmlns:p14="http://schemas.microsoft.com/office/powerpoint/2010/main" val="27642226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383BE-9FF1-4F19-96FB-DE3A6536F548}"/>
              </a:ext>
            </a:extLst>
          </p:cNvPr>
          <p:cNvSpPr>
            <a:spLocks noGrp="1"/>
          </p:cNvSpPr>
          <p:nvPr>
            <p:ph type="title"/>
          </p:nvPr>
        </p:nvSpPr>
        <p:spPr/>
        <p:txBody>
          <a:bodyPr/>
          <a:lstStyle/>
          <a:p>
            <a:r>
              <a:rPr lang="nl-NL" dirty="0"/>
              <a:t>Link stap 2 (basismeting) en stap 6 (evaluatie)</a:t>
            </a:r>
            <a:endParaRPr lang="nl-BE" dirty="0"/>
          </a:p>
        </p:txBody>
      </p:sp>
      <p:sp>
        <p:nvSpPr>
          <p:cNvPr id="3" name="Tijdelijke aanduiding voor tekst 2">
            <a:extLst>
              <a:ext uri="{FF2B5EF4-FFF2-40B4-BE49-F238E27FC236}">
                <a16:creationId xmlns:a16="http://schemas.microsoft.com/office/drawing/2014/main" id="{D343F527-28D8-490D-889B-1590858C02DB}"/>
              </a:ext>
            </a:extLst>
          </p:cNvPr>
          <p:cNvSpPr>
            <a:spLocks noGrp="1"/>
          </p:cNvSpPr>
          <p:nvPr>
            <p:ph type="body" idx="1"/>
          </p:nvPr>
        </p:nvSpPr>
        <p:spPr>
          <a:xfrm>
            <a:off x="837851" y="2088573"/>
            <a:ext cx="10058399" cy="3764053"/>
          </a:xfrm>
        </p:spPr>
        <p:txBody>
          <a:bodyPr/>
          <a:lstStyle/>
          <a:p>
            <a:pPr marL="0" marR="0" lvl="0" indent="0" algn="l" defTabSz="914400" rtl="0" eaLnBrk="1" fontAlgn="auto" latinLnBrk="0" hangingPunct="1">
              <a:lnSpc>
                <a:spcPct val="100000"/>
              </a:lnSpc>
              <a:spcBef>
                <a:spcPts val="1800"/>
              </a:spcBef>
              <a:spcAft>
                <a:spcPts val="0"/>
              </a:spcAft>
              <a:buClr>
                <a:srgbClr val="FDDA24"/>
              </a:buClr>
              <a:buSzPts val="1600"/>
              <a:buNone/>
              <a:tabLst/>
              <a:defRPr/>
            </a:pPr>
            <a:endParaRPr kumimoji="0" lang="nl-BE" sz="1600" b="0" u="none" strike="noStrike" kern="0" cap="none" spc="0" normalizeH="0" baseline="0" noProof="0" dirty="0">
              <a:ln>
                <a:noFill/>
              </a:ln>
              <a:solidFill>
                <a:srgbClr val="101820"/>
              </a:solidFill>
              <a:effectLst/>
              <a:uLnTx/>
              <a:uFillTx/>
              <a:latin typeface="Arial"/>
              <a:cs typeface="Arial"/>
              <a:sym typeface="Arial"/>
            </a:endParaRPr>
          </a:p>
          <a:p>
            <a:pPr marL="114300" indent="0">
              <a:spcBef>
                <a:spcPts val="1200"/>
              </a:spcBef>
              <a:buNone/>
            </a:pPr>
            <a:endParaRPr lang="nl-BE" sz="1600" u="sng" dirty="0"/>
          </a:p>
        </p:txBody>
      </p:sp>
      <p:sp>
        <p:nvSpPr>
          <p:cNvPr id="4" name="Tijdelijke aanduiding voor dianummer 3">
            <a:extLst>
              <a:ext uri="{FF2B5EF4-FFF2-40B4-BE49-F238E27FC236}">
                <a16:creationId xmlns:a16="http://schemas.microsoft.com/office/drawing/2014/main" id="{460D5AD8-CE34-4039-931F-9A0C438401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55</a:t>
            </a:fld>
            <a:endParaRPr lang="nl-BE"/>
          </a:p>
        </p:txBody>
      </p:sp>
      <p:sp>
        <p:nvSpPr>
          <p:cNvPr id="5" name="Tijdelijke aanduiding voor tekst 4">
            <a:extLst>
              <a:ext uri="{FF2B5EF4-FFF2-40B4-BE49-F238E27FC236}">
                <a16:creationId xmlns:a16="http://schemas.microsoft.com/office/drawing/2014/main" id="{1C1DBD91-FC89-4334-BB98-E6BD52EF46FA}"/>
              </a:ext>
            </a:extLst>
          </p:cNvPr>
          <p:cNvSpPr>
            <a:spLocks noGrp="1"/>
          </p:cNvSpPr>
          <p:nvPr>
            <p:ph type="body" idx="2"/>
          </p:nvPr>
        </p:nvSpPr>
        <p:spPr/>
        <p:txBody>
          <a:bodyPr/>
          <a:lstStyle/>
          <a:p>
            <a:r>
              <a:rPr lang="nl-BE" i="1" dirty="0"/>
              <a:t>Herhaling implementatieprocedure</a:t>
            </a:r>
          </a:p>
        </p:txBody>
      </p:sp>
      <p:sp>
        <p:nvSpPr>
          <p:cNvPr id="6" name="Tijdelijke aanduiding voor tekst 2">
            <a:extLst>
              <a:ext uri="{FF2B5EF4-FFF2-40B4-BE49-F238E27FC236}">
                <a16:creationId xmlns:a16="http://schemas.microsoft.com/office/drawing/2014/main" id="{39AB43E8-7B27-41A1-914C-BC9913B333E7}"/>
              </a:ext>
            </a:extLst>
          </p:cNvPr>
          <p:cNvSpPr txBox="1">
            <a:spLocks/>
          </p:cNvSpPr>
          <p:nvPr/>
        </p:nvSpPr>
        <p:spPr>
          <a:xfrm>
            <a:off x="837850" y="2274479"/>
            <a:ext cx="10058399" cy="376405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42900" algn="l" rtl="0">
              <a:lnSpc>
                <a:spcPct val="100000"/>
              </a:lnSpc>
              <a:spcBef>
                <a:spcPts val="1800"/>
              </a:spcBef>
              <a:spcAft>
                <a:spcPts val="0"/>
              </a:spcAft>
              <a:buClr>
                <a:schemeClr val="accent2"/>
              </a:buClr>
              <a:buSzPts val="1800"/>
              <a:buFont typeface="Arial"/>
              <a:buChar char="&gt;"/>
              <a:defRPr sz="2000" b="1"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marL="0" indent="0">
              <a:buClr>
                <a:srgbClr val="FDDA24"/>
              </a:buClr>
              <a:buSzPts val="1600"/>
              <a:buNone/>
              <a:defRPr/>
            </a:pPr>
            <a:endParaRPr lang="nl-BE" sz="1600" u="sng" dirty="0"/>
          </a:p>
        </p:txBody>
      </p:sp>
      <p:pic>
        <p:nvPicPr>
          <p:cNvPr id="8" name="Afbeelding 7">
            <a:extLst>
              <a:ext uri="{FF2B5EF4-FFF2-40B4-BE49-F238E27FC236}">
                <a16:creationId xmlns:a16="http://schemas.microsoft.com/office/drawing/2014/main" id="{613EA881-4D96-4D72-BF15-4663C0AD80EE}"/>
              </a:ext>
            </a:extLst>
          </p:cNvPr>
          <p:cNvPicPr>
            <a:picLocks noChangeAspect="1"/>
          </p:cNvPicPr>
          <p:nvPr/>
        </p:nvPicPr>
        <p:blipFill rotWithShape="1">
          <a:blip r:embed="rId3"/>
          <a:srcRect l="54744" t="8694" r="13011" b="26714"/>
          <a:stretch/>
        </p:blipFill>
        <p:spPr>
          <a:xfrm>
            <a:off x="1590424" y="1999502"/>
            <a:ext cx="7013575" cy="4516079"/>
          </a:xfrm>
          <a:prstGeom prst="rect">
            <a:avLst/>
          </a:prstGeom>
        </p:spPr>
      </p:pic>
    </p:spTree>
    <p:extLst>
      <p:ext uri="{BB962C8B-B14F-4D97-AF65-F5344CB8AC3E}">
        <p14:creationId xmlns:p14="http://schemas.microsoft.com/office/powerpoint/2010/main" val="122414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383BE-9FF1-4F19-96FB-DE3A6536F548}"/>
              </a:ext>
            </a:extLst>
          </p:cNvPr>
          <p:cNvSpPr>
            <a:spLocks noGrp="1"/>
          </p:cNvSpPr>
          <p:nvPr>
            <p:ph type="title"/>
          </p:nvPr>
        </p:nvSpPr>
        <p:spPr/>
        <p:txBody>
          <a:bodyPr/>
          <a:lstStyle/>
          <a:p>
            <a:r>
              <a:rPr lang="nl-NL" dirty="0"/>
              <a:t>Link stap 2 (basismeting) en stap 6 (evaluatie)</a:t>
            </a:r>
            <a:endParaRPr lang="nl-BE" dirty="0"/>
          </a:p>
        </p:txBody>
      </p:sp>
      <p:sp>
        <p:nvSpPr>
          <p:cNvPr id="3" name="Tijdelijke aanduiding voor tekst 2">
            <a:extLst>
              <a:ext uri="{FF2B5EF4-FFF2-40B4-BE49-F238E27FC236}">
                <a16:creationId xmlns:a16="http://schemas.microsoft.com/office/drawing/2014/main" id="{D343F527-28D8-490D-889B-1590858C02DB}"/>
              </a:ext>
            </a:extLst>
          </p:cNvPr>
          <p:cNvSpPr>
            <a:spLocks noGrp="1"/>
          </p:cNvSpPr>
          <p:nvPr>
            <p:ph type="body" idx="1"/>
          </p:nvPr>
        </p:nvSpPr>
        <p:spPr>
          <a:xfrm>
            <a:off x="837851" y="2088573"/>
            <a:ext cx="10058399" cy="3764053"/>
          </a:xfrm>
        </p:spPr>
        <p:txBody>
          <a:bodyPr/>
          <a:lstStyle/>
          <a:p>
            <a:pPr marL="0" marR="0" lvl="0" indent="0" algn="l" defTabSz="914400" rtl="0" eaLnBrk="1" fontAlgn="auto" latinLnBrk="0" hangingPunct="1">
              <a:lnSpc>
                <a:spcPct val="100000"/>
              </a:lnSpc>
              <a:spcBef>
                <a:spcPts val="1800"/>
              </a:spcBef>
              <a:spcAft>
                <a:spcPts val="0"/>
              </a:spcAft>
              <a:buClr>
                <a:srgbClr val="FDDA24"/>
              </a:buClr>
              <a:buSzPts val="1600"/>
              <a:buNone/>
              <a:tabLst/>
              <a:defRPr/>
            </a:pPr>
            <a:endParaRPr kumimoji="0" lang="nl-BE" sz="1600" b="0" u="none" strike="noStrike" kern="0" cap="none" spc="0" normalizeH="0" baseline="0" noProof="0" dirty="0">
              <a:ln>
                <a:noFill/>
              </a:ln>
              <a:solidFill>
                <a:srgbClr val="101820"/>
              </a:solidFill>
              <a:effectLst/>
              <a:uLnTx/>
              <a:uFillTx/>
              <a:latin typeface="Arial"/>
              <a:cs typeface="Arial"/>
              <a:sym typeface="Arial"/>
            </a:endParaRPr>
          </a:p>
          <a:p>
            <a:pPr marL="114300" indent="0">
              <a:spcBef>
                <a:spcPts val="1200"/>
              </a:spcBef>
              <a:buNone/>
            </a:pPr>
            <a:endParaRPr lang="nl-BE" sz="1600" u="sng" dirty="0"/>
          </a:p>
        </p:txBody>
      </p:sp>
      <p:sp>
        <p:nvSpPr>
          <p:cNvPr id="4" name="Tijdelijke aanduiding voor dianummer 3">
            <a:extLst>
              <a:ext uri="{FF2B5EF4-FFF2-40B4-BE49-F238E27FC236}">
                <a16:creationId xmlns:a16="http://schemas.microsoft.com/office/drawing/2014/main" id="{460D5AD8-CE34-4039-931F-9A0C438401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56</a:t>
            </a:fld>
            <a:endParaRPr lang="nl-BE"/>
          </a:p>
        </p:txBody>
      </p:sp>
      <p:sp>
        <p:nvSpPr>
          <p:cNvPr id="5" name="Tijdelijke aanduiding voor tekst 4">
            <a:extLst>
              <a:ext uri="{FF2B5EF4-FFF2-40B4-BE49-F238E27FC236}">
                <a16:creationId xmlns:a16="http://schemas.microsoft.com/office/drawing/2014/main" id="{1C1DBD91-FC89-4334-BB98-E6BD52EF46FA}"/>
              </a:ext>
            </a:extLst>
          </p:cNvPr>
          <p:cNvSpPr>
            <a:spLocks noGrp="1"/>
          </p:cNvSpPr>
          <p:nvPr>
            <p:ph type="body" idx="2"/>
          </p:nvPr>
        </p:nvSpPr>
        <p:spPr/>
        <p:txBody>
          <a:bodyPr/>
          <a:lstStyle/>
          <a:p>
            <a:r>
              <a:rPr lang="nl-BE" i="1" dirty="0"/>
              <a:t>Herhaling implementatieprocedure</a:t>
            </a:r>
          </a:p>
        </p:txBody>
      </p:sp>
      <p:sp>
        <p:nvSpPr>
          <p:cNvPr id="6" name="Tijdelijke aanduiding voor tekst 2">
            <a:extLst>
              <a:ext uri="{FF2B5EF4-FFF2-40B4-BE49-F238E27FC236}">
                <a16:creationId xmlns:a16="http://schemas.microsoft.com/office/drawing/2014/main" id="{39AB43E8-7B27-41A1-914C-BC9913B333E7}"/>
              </a:ext>
            </a:extLst>
          </p:cNvPr>
          <p:cNvSpPr txBox="1">
            <a:spLocks/>
          </p:cNvSpPr>
          <p:nvPr/>
        </p:nvSpPr>
        <p:spPr>
          <a:xfrm>
            <a:off x="837850" y="2274479"/>
            <a:ext cx="10058399" cy="376405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42900" algn="l" rtl="0">
              <a:lnSpc>
                <a:spcPct val="100000"/>
              </a:lnSpc>
              <a:spcBef>
                <a:spcPts val="1800"/>
              </a:spcBef>
              <a:spcAft>
                <a:spcPts val="0"/>
              </a:spcAft>
              <a:buClr>
                <a:schemeClr val="accent2"/>
              </a:buClr>
              <a:buSzPts val="1800"/>
              <a:buFont typeface="Arial"/>
              <a:buChar char="&gt;"/>
              <a:defRPr sz="2000" b="1"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2"/>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marL="0" indent="0">
              <a:buClr>
                <a:srgbClr val="FDDA24"/>
              </a:buClr>
              <a:buSzPts val="1600"/>
              <a:buNone/>
              <a:defRPr/>
            </a:pPr>
            <a:endParaRPr lang="nl-BE" sz="1600" u="sng" dirty="0"/>
          </a:p>
        </p:txBody>
      </p:sp>
      <p:pic>
        <p:nvPicPr>
          <p:cNvPr id="9" name="Afbeelding 8">
            <a:extLst>
              <a:ext uri="{FF2B5EF4-FFF2-40B4-BE49-F238E27FC236}">
                <a16:creationId xmlns:a16="http://schemas.microsoft.com/office/drawing/2014/main" id="{55F2A329-183F-495F-AAAD-CAA446F9B6B9}"/>
              </a:ext>
            </a:extLst>
          </p:cNvPr>
          <p:cNvPicPr>
            <a:picLocks noChangeAspect="1"/>
          </p:cNvPicPr>
          <p:nvPr/>
        </p:nvPicPr>
        <p:blipFill rotWithShape="1">
          <a:blip r:embed="rId3"/>
          <a:srcRect l="63391" t="10971" r="20565" b="34952"/>
          <a:stretch/>
        </p:blipFill>
        <p:spPr>
          <a:xfrm>
            <a:off x="4656878" y="1752378"/>
            <a:ext cx="4712547" cy="5105622"/>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107325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1701209" y="3886200"/>
            <a:ext cx="7560000" cy="64437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BE" dirty="0"/>
              <a:t>Motivationele gespreksvoering </a:t>
            </a:r>
            <a:endParaRPr dirty="0"/>
          </a:p>
        </p:txBody>
      </p:sp>
      <p:sp>
        <p:nvSpPr>
          <p:cNvPr id="184" name="Google Shape;184;p25"/>
          <p:cNvSpPr txBox="1">
            <a:spLocks noGrp="1"/>
          </p:cNvSpPr>
          <p:nvPr>
            <p:ph type="body" idx="1"/>
          </p:nvPr>
        </p:nvSpPr>
        <p:spPr>
          <a:xfrm>
            <a:off x="1701209" y="4618895"/>
            <a:ext cx="7560000" cy="773421"/>
          </a:xfrm>
          <a:prstGeom prst="rect">
            <a:avLst/>
          </a:prstGeom>
          <a:noFill/>
          <a:ln>
            <a:noFill/>
          </a:ln>
        </p:spPr>
        <p:txBody>
          <a:bodyPr spcFirstLastPara="1" wrap="square" lIns="91425" tIns="45700" rIns="91425" bIns="45700" anchor="t" anchorCtr="0">
            <a:noAutofit/>
          </a:bodyPr>
          <a:lstStyle/>
          <a:p>
            <a:pPr marL="0" indent="0">
              <a:spcBef>
                <a:spcPts val="0"/>
              </a:spcBef>
            </a:pPr>
            <a:r>
              <a:rPr lang="nl-NL" i="1" dirty="0"/>
              <a:t>Coaching mondzorgteams</a:t>
            </a:r>
            <a:endParaRPr i="1" dirty="0"/>
          </a:p>
        </p:txBody>
      </p:sp>
      <p:sp>
        <p:nvSpPr>
          <p:cNvPr id="185" name="Google Shape;185;p25"/>
          <p:cNvSpPr txBox="1">
            <a:spLocks noGrp="1"/>
          </p:cNvSpPr>
          <p:nvPr>
            <p:ph type="body" idx="2"/>
          </p:nvPr>
        </p:nvSpPr>
        <p:spPr>
          <a:xfrm>
            <a:off x="-74431" y="3776513"/>
            <a:ext cx="1665288" cy="14890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7600"/>
              <a:buFont typeface="Arial"/>
              <a:buNone/>
            </a:pPr>
            <a:r>
              <a:rPr lang="nl-BE" dirty="0"/>
              <a:t>4</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85F8-1116-452C-95E9-FD8D62C66729}"/>
              </a:ext>
            </a:extLst>
          </p:cNvPr>
          <p:cNvSpPr>
            <a:spLocks noGrp="1"/>
          </p:cNvSpPr>
          <p:nvPr>
            <p:ph type="title"/>
          </p:nvPr>
        </p:nvSpPr>
        <p:spPr/>
        <p:txBody>
          <a:bodyPr/>
          <a:lstStyle/>
          <a:p>
            <a:r>
              <a:rPr lang="en-GB" dirty="0"/>
              <a:t>Even </a:t>
            </a:r>
            <a:r>
              <a:rPr lang="en-GB" dirty="0" err="1"/>
              <a:t>herhalen</a:t>
            </a:r>
            <a:endParaRPr lang="en-GB" dirty="0"/>
          </a:p>
        </p:txBody>
      </p:sp>
      <p:sp>
        <p:nvSpPr>
          <p:cNvPr id="3" name="Text Placeholder 2">
            <a:extLst>
              <a:ext uri="{FF2B5EF4-FFF2-40B4-BE49-F238E27FC236}">
                <a16:creationId xmlns:a16="http://schemas.microsoft.com/office/drawing/2014/main" id="{D9E6EE8D-12A5-4B0F-A7A0-C893107DBE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AB50372-DC96-4A69-B9AB-D65270869E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58</a:t>
            </a:fld>
            <a:endParaRPr lang="nl-BE"/>
          </a:p>
        </p:txBody>
      </p:sp>
      <p:sp>
        <p:nvSpPr>
          <p:cNvPr id="5" name="Text Placeholder 4">
            <a:extLst>
              <a:ext uri="{FF2B5EF4-FFF2-40B4-BE49-F238E27FC236}">
                <a16:creationId xmlns:a16="http://schemas.microsoft.com/office/drawing/2014/main" id="{2D196EFE-C76D-4AA0-8810-9C944A01841B}"/>
              </a:ext>
            </a:extLst>
          </p:cNvPr>
          <p:cNvSpPr>
            <a:spLocks noGrp="1"/>
          </p:cNvSpPr>
          <p:nvPr>
            <p:ph type="body" idx="2"/>
          </p:nvPr>
        </p:nvSpPr>
        <p:spPr/>
        <p:txBody>
          <a:bodyPr/>
          <a:lstStyle/>
          <a:p>
            <a:r>
              <a:rPr lang="en-GB" dirty="0" err="1"/>
              <a:t>Fasen</a:t>
            </a:r>
            <a:r>
              <a:rPr lang="en-GB" dirty="0"/>
              <a:t> van </a:t>
            </a:r>
            <a:r>
              <a:rPr lang="en-GB" dirty="0" err="1"/>
              <a:t>gedragsverandering</a:t>
            </a:r>
            <a:endParaRPr lang="en-GB" dirty="0"/>
          </a:p>
        </p:txBody>
      </p:sp>
      <p:graphicFrame>
        <p:nvGraphicFramePr>
          <p:cNvPr id="7" name="Content Placeholder 3">
            <a:extLst>
              <a:ext uri="{FF2B5EF4-FFF2-40B4-BE49-F238E27FC236}">
                <a16:creationId xmlns:a16="http://schemas.microsoft.com/office/drawing/2014/main" id="{DB03D847-120D-4547-A1F3-439162C7AA1B}"/>
              </a:ext>
            </a:extLst>
          </p:cNvPr>
          <p:cNvGraphicFramePr>
            <a:graphicFrameLocks/>
          </p:cNvGraphicFramePr>
          <p:nvPr/>
        </p:nvGraphicFramePr>
        <p:xfrm>
          <a:off x="660519" y="744538"/>
          <a:ext cx="11068185" cy="580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A6D9617-8E6C-40C4-850E-51BF15B60EE4}"/>
              </a:ext>
            </a:extLst>
          </p:cNvPr>
          <p:cNvSpPr txBox="1"/>
          <p:nvPr/>
        </p:nvSpPr>
        <p:spPr>
          <a:xfrm>
            <a:off x="-373649" y="6337237"/>
            <a:ext cx="4773706" cy="353943"/>
          </a:xfrm>
          <a:prstGeom prst="rect">
            <a:avLst/>
          </a:prstGeom>
          <a:noFill/>
        </p:spPr>
        <p:txBody>
          <a:bodyPr wrap="square" rtlCol="0">
            <a:spAutoFit/>
          </a:bodyPr>
          <a:lstStyle/>
          <a:p>
            <a:endParaRPr lang="en-US" sz="100" dirty="0">
              <a:latin typeface="Bryant Pro Regular" panose="020B0503040000020003" pitchFamily="34" charset="0"/>
              <a:sym typeface="Wingdings" panose="05000000000000000000" pitchFamily="2" charset="2"/>
            </a:endParaRPr>
          </a:p>
          <a:p>
            <a:r>
              <a:rPr lang="en-US" sz="1600" dirty="0">
                <a:latin typeface="Bryant Pro Regular" panose="020B0503040000020003" pitchFamily="34" charset="0"/>
                <a:sym typeface="Wingdings" panose="05000000000000000000" pitchFamily="2" charset="2"/>
              </a:rPr>
              <a:t>	Proschaska &amp; </a:t>
            </a:r>
            <a:r>
              <a:rPr lang="en-US" sz="1600" dirty="0" err="1">
                <a:latin typeface="Bryant Pro Regular" panose="020B0503040000020003" pitchFamily="34" charset="0"/>
                <a:sym typeface="Wingdings" panose="05000000000000000000" pitchFamily="2" charset="2"/>
              </a:rPr>
              <a:t>Diclemente</a:t>
            </a:r>
            <a:endParaRPr lang="en-US" sz="1600" dirty="0">
              <a:latin typeface="Bryant Pro Regular" panose="020B0503040000020003" pitchFamily="34" charset="0"/>
            </a:endParaRPr>
          </a:p>
        </p:txBody>
      </p:sp>
      <p:cxnSp>
        <p:nvCxnSpPr>
          <p:cNvPr id="9" name="Straight Arrow Connector 8">
            <a:extLst>
              <a:ext uri="{FF2B5EF4-FFF2-40B4-BE49-F238E27FC236}">
                <a16:creationId xmlns:a16="http://schemas.microsoft.com/office/drawing/2014/main" id="{7022FFC4-BF91-49CA-A0FD-71492159D4A6}"/>
              </a:ext>
            </a:extLst>
          </p:cNvPr>
          <p:cNvCxnSpPr>
            <a:cxnSpLocks/>
          </p:cNvCxnSpPr>
          <p:nvPr/>
        </p:nvCxnSpPr>
        <p:spPr>
          <a:xfrm>
            <a:off x="5414682" y="2961206"/>
            <a:ext cx="2059014"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2B18EE-5D6C-401D-9F30-08E8329B2880}"/>
              </a:ext>
            </a:extLst>
          </p:cNvPr>
          <p:cNvCxnSpPr>
            <a:cxnSpLocks/>
          </p:cNvCxnSpPr>
          <p:nvPr/>
        </p:nvCxnSpPr>
        <p:spPr>
          <a:xfrm>
            <a:off x="5410110" y="2958425"/>
            <a:ext cx="2173314" cy="1711111"/>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3F6887-4FA5-46F5-955D-4B83952F87FE}"/>
              </a:ext>
            </a:extLst>
          </p:cNvPr>
          <p:cNvCxnSpPr>
            <a:cxnSpLocks/>
          </p:cNvCxnSpPr>
          <p:nvPr/>
        </p:nvCxnSpPr>
        <p:spPr>
          <a:xfrm>
            <a:off x="5410110" y="2958425"/>
            <a:ext cx="685890" cy="2271943"/>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85F8-1116-452C-95E9-FD8D62C66729}"/>
              </a:ext>
            </a:extLst>
          </p:cNvPr>
          <p:cNvSpPr>
            <a:spLocks noGrp="1"/>
          </p:cNvSpPr>
          <p:nvPr>
            <p:ph type="title"/>
          </p:nvPr>
        </p:nvSpPr>
        <p:spPr/>
        <p:txBody>
          <a:bodyPr/>
          <a:lstStyle/>
          <a:p>
            <a:r>
              <a:rPr lang="en-GB" dirty="0"/>
              <a:t>Even </a:t>
            </a:r>
            <a:r>
              <a:rPr lang="en-GB" dirty="0" err="1"/>
              <a:t>herhalen</a:t>
            </a:r>
            <a:endParaRPr lang="en-GB" dirty="0"/>
          </a:p>
        </p:txBody>
      </p:sp>
      <p:sp>
        <p:nvSpPr>
          <p:cNvPr id="4" name="Slide Number Placeholder 3">
            <a:extLst>
              <a:ext uri="{FF2B5EF4-FFF2-40B4-BE49-F238E27FC236}">
                <a16:creationId xmlns:a16="http://schemas.microsoft.com/office/drawing/2014/main" id="{FAB50372-DC96-4A69-B9AB-D65270869E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59</a:t>
            </a:fld>
            <a:endParaRPr lang="nl-BE"/>
          </a:p>
        </p:txBody>
      </p:sp>
      <p:sp>
        <p:nvSpPr>
          <p:cNvPr id="5" name="Text Placeholder 4">
            <a:extLst>
              <a:ext uri="{FF2B5EF4-FFF2-40B4-BE49-F238E27FC236}">
                <a16:creationId xmlns:a16="http://schemas.microsoft.com/office/drawing/2014/main" id="{2D196EFE-C76D-4AA0-8810-9C944A01841B}"/>
              </a:ext>
            </a:extLst>
          </p:cNvPr>
          <p:cNvSpPr>
            <a:spLocks noGrp="1"/>
          </p:cNvSpPr>
          <p:nvPr>
            <p:ph type="body" idx="2"/>
          </p:nvPr>
        </p:nvSpPr>
        <p:spPr/>
        <p:txBody>
          <a:bodyPr/>
          <a:lstStyle/>
          <a:p>
            <a:r>
              <a:rPr lang="en-GB" dirty="0" err="1"/>
              <a:t>Motivationele</a:t>
            </a:r>
            <a:r>
              <a:rPr lang="en-GB" dirty="0"/>
              <a:t> </a:t>
            </a:r>
            <a:r>
              <a:rPr lang="en-GB" dirty="0" err="1"/>
              <a:t>gespreksvoering</a:t>
            </a:r>
            <a:r>
              <a:rPr lang="en-GB" dirty="0"/>
              <a:t>?</a:t>
            </a:r>
          </a:p>
        </p:txBody>
      </p:sp>
      <p:pic>
        <p:nvPicPr>
          <p:cNvPr id="6" name="Picture 5">
            <a:extLst>
              <a:ext uri="{FF2B5EF4-FFF2-40B4-BE49-F238E27FC236}">
                <a16:creationId xmlns:a16="http://schemas.microsoft.com/office/drawing/2014/main" id="{6417A2D4-0B5B-4738-BBA5-5AA83521C23A}"/>
              </a:ext>
            </a:extLst>
          </p:cNvPr>
          <p:cNvPicPr>
            <a:picLocks noChangeAspect="1"/>
          </p:cNvPicPr>
          <p:nvPr/>
        </p:nvPicPr>
        <p:blipFill>
          <a:blip r:embed="rId2"/>
          <a:stretch>
            <a:fillRect/>
          </a:stretch>
        </p:blipFill>
        <p:spPr>
          <a:xfrm>
            <a:off x="1815488" y="2013850"/>
            <a:ext cx="8561023" cy="4453119"/>
          </a:xfrm>
          <a:prstGeom prst="rect">
            <a:avLst/>
          </a:prstGeom>
        </p:spPr>
      </p:pic>
    </p:spTree>
    <p:extLst>
      <p:ext uri="{BB962C8B-B14F-4D97-AF65-F5344CB8AC3E}">
        <p14:creationId xmlns:p14="http://schemas.microsoft.com/office/powerpoint/2010/main" val="3760262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819760" y="132835"/>
            <a:ext cx="7560000" cy="12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400"/>
              <a:buFont typeface="Arial"/>
              <a:buNone/>
            </a:pPr>
            <a:r>
              <a:rPr lang="nl-BE" dirty="0"/>
              <a:t>Programma intervisie 18/11/2021 </a:t>
            </a:r>
            <a:endParaRPr dirty="0"/>
          </a:p>
        </p:txBody>
      </p:sp>
      <p:graphicFrame>
        <p:nvGraphicFramePr>
          <p:cNvPr id="3" name="Tabel 2">
            <a:extLst>
              <a:ext uri="{FF2B5EF4-FFF2-40B4-BE49-F238E27FC236}">
                <a16:creationId xmlns:a16="http://schemas.microsoft.com/office/drawing/2014/main" id="{F357EC90-7CEA-4B64-BF73-C558DC12AA32}"/>
              </a:ext>
            </a:extLst>
          </p:cNvPr>
          <p:cNvGraphicFramePr>
            <a:graphicFrameLocks noGrp="1"/>
          </p:cNvGraphicFramePr>
          <p:nvPr>
            <p:extLst>
              <p:ext uri="{D42A27DB-BD31-4B8C-83A1-F6EECF244321}">
                <p14:modId xmlns:p14="http://schemas.microsoft.com/office/powerpoint/2010/main" val="1266912142"/>
              </p:ext>
            </p:extLst>
          </p:nvPr>
        </p:nvGraphicFramePr>
        <p:xfrm>
          <a:off x="1659153" y="2233202"/>
          <a:ext cx="7412847" cy="3942504"/>
        </p:xfrm>
        <a:graphic>
          <a:graphicData uri="http://schemas.openxmlformats.org/drawingml/2006/table">
            <a:tbl>
              <a:tblPr firstRow="1" firstCol="1" bandRow="1">
                <a:effectLst/>
              </a:tblPr>
              <a:tblGrid>
                <a:gridCol w="1897647">
                  <a:extLst>
                    <a:ext uri="{9D8B030D-6E8A-4147-A177-3AD203B41FA5}">
                      <a16:colId xmlns:a16="http://schemas.microsoft.com/office/drawing/2014/main" val="744198926"/>
                    </a:ext>
                  </a:extLst>
                </a:gridCol>
                <a:gridCol w="5515200">
                  <a:extLst>
                    <a:ext uri="{9D8B030D-6E8A-4147-A177-3AD203B41FA5}">
                      <a16:colId xmlns:a16="http://schemas.microsoft.com/office/drawing/2014/main" val="3633158377"/>
                    </a:ext>
                  </a:extLst>
                </a:gridCol>
              </a:tblGrid>
              <a:tr h="539608">
                <a:tc>
                  <a:txBody>
                    <a:bodyPr/>
                    <a:lstStyle/>
                    <a:p>
                      <a:pPr>
                        <a:spcAft>
                          <a:spcPts val="0"/>
                        </a:spcAft>
                      </a:pPr>
                      <a:r>
                        <a:rPr lang="nl-BE"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12u45</a:t>
                      </a:r>
                      <a:endPar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nl-BE"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Welkom</a:t>
                      </a:r>
                      <a:endPar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543192"/>
                  </a:ext>
                </a:extLst>
              </a:tr>
              <a:tr h="500863">
                <a:tc>
                  <a:txBody>
                    <a:bodyPr/>
                    <a:lstStyle/>
                    <a:p>
                      <a:pPr>
                        <a:spcAft>
                          <a:spcPts val="0"/>
                        </a:spcAft>
                      </a:pPr>
                      <a:r>
                        <a:rPr lang="nl-BE"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13u-14u30</a:t>
                      </a:r>
                      <a:endPar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nl-BE"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Stand van zaken project + feedback op methodiek via break out rooms</a:t>
                      </a:r>
                      <a:endPar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6944440"/>
                  </a:ext>
                </a:extLst>
              </a:tr>
              <a:tr h="681107">
                <a:tc>
                  <a:txBody>
                    <a:bodyPr/>
                    <a:lstStyle/>
                    <a:p>
                      <a:pPr>
                        <a:spcAft>
                          <a:spcPts val="0"/>
                        </a:spcAft>
                      </a:pPr>
                      <a:r>
                        <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14u30-15u15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nl-NL"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Beleidsinitiatieven preventieve mondgezondheid in de ouderensector</a:t>
                      </a:r>
                      <a:endPar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1452506"/>
                  </a:ext>
                </a:extLst>
              </a:tr>
              <a:tr h="500863">
                <a:tc>
                  <a:txBody>
                    <a:bodyPr/>
                    <a:lstStyle/>
                    <a:p>
                      <a:pPr>
                        <a:spcAft>
                          <a:spcPts val="0"/>
                        </a:spcAft>
                      </a:pPr>
                      <a:r>
                        <a:rPr lang="nl-BE"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15u15-15u30</a:t>
                      </a:r>
                      <a:endPar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nl-BE"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Pauze</a:t>
                      </a:r>
                      <a:endPar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3805384"/>
                  </a:ext>
                </a:extLst>
              </a:tr>
              <a:tr h="500863">
                <a:tc>
                  <a:txBody>
                    <a:bodyPr/>
                    <a:lstStyle/>
                    <a:p>
                      <a:pPr>
                        <a:spcAft>
                          <a:spcPts val="0"/>
                        </a:spcAft>
                      </a:pPr>
                      <a:r>
                        <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15u30 – 16u15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Herhaling bepaalde opdrachten en stappen uit draaiboek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1985920"/>
                  </a:ext>
                </a:extLst>
              </a:tr>
              <a:tr h="500863">
                <a:tc>
                  <a:txBody>
                    <a:bodyPr/>
                    <a:lstStyle/>
                    <a:p>
                      <a:pPr>
                        <a:spcAft>
                          <a:spcPts val="0"/>
                        </a:spcAft>
                      </a:pPr>
                      <a:r>
                        <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16u15-16u45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nl-BE"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Motivationele gespreksvoering + oefensessie</a:t>
                      </a:r>
                      <a:endPar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7612962"/>
                  </a:ext>
                </a:extLst>
              </a:tr>
              <a:tr h="500863">
                <a:tc>
                  <a:txBody>
                    <a:bodyPr/>
                    <a:lstStyle/>
                    <a:p>
                      <a:pPr>
                        <a:spcAft>
                          <a:spcPts val="0"/>
                        </a:spcAft>
                      </a:pPr>
                      <a:r>
                        <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16u45- 17u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nl-B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Mogelijkheid tot vragen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1403973"/>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85F8-1116-452C-95E9-FD8D62C66729}"/>
              </a:ext>
            </a:extLst>
          </p:cNvPr>
          <p:cNvSpPr>
            <a:spLocks noGrp="1"/>
          </p:cNvSpPr>
          <p:nvPr>
            <p:ph type="title"/>
          </p:nvPr>
        </p:nvSpPr>
        <p:spPr/>
        <p:txBody>
          <a:bodyPr/>
          <a:lstStyle/>
          <a:p>
            <a:r>
              <a:rPr lang="en-GB" dirty="0"/>
              <a:t>Even </a:t>
            </a:r>
            <a:r>
              <a:rPr lang="en-GB" dirty="0" err="1"/>
              <a:t>herhalen</a:t>
            </a:r>
            <a:endParaRPr lang="en-GB" dirty="0"/>
          </a:p>
        </p:txBody>
      </p:sp>
      <p:sp>
        <p:nvSpPr>
          <p:cNvPr id="3" name="Text Placeholder 2">
            <a:extLst>
              <a:ext uri="{FF2B5EF4-FFF2-40B4-BE49-F238E27FC236}">
                <a16:creationId xmlns:a16="http://schemas.microsoft.com/office/drawing/2014/main" id="{E7FC2BDC-652D-4C35-94BB-84AF22BE5D6A}"/>
              </a:ext>
            </a:extLst>
          </p:cNvPr>
          <p:cNvSpPr>
            <a:spLocks noGrp="1"/>
          </p:cNvSpPr>
          <p:nvPr>
            <p:ph type="body" idx="1"/>
          </p:nvPr>
        </p:nvSpPr>
        <p:spPr/>
        <p:txBody>
          <a:bodyPr/>
          <a:lstStyle/>
          <a:p>
            <a:r>
              <a:rPr lang="nl-BE" altLang="en-US" dirty="0"/>
              <a:t>Reparatiereflex: </a:t>
            </a:r>
          </a:p>
          <a:p>
            <a:pPr marL="800100" lvl="1">
              <a:buFont typeface="Wingdings" pitchFamily="2" charset="2"/>
              <a:buChar char="§"/>
              <a:defRPr/>
            </a:pPr>
            <a:r>
              <a:rPr lang="nl-BE" dirty="0">
                <a:ea typeface="MS PGothic" pitchFamily="34" charset="-128"/>
              </a:rPr>
              <a:t>Verlangen om </a:t>
            </a:r>
            <a:r>
              <a:rPr lang="nl-BE" b="1" dirty="0">
                <a:ea typeface="MS PGothic" pitchFamily="34" charset="-128"/>
              </a:rPr>
              <a:t>dingen te herstellen of genezen </a:t>
            </a:r>
            <a:r>
              <a:rPr lang="nl-BE" dirty="0">
                <a:ea typeface="MS PGothic" pitchFamily="34" charset="-128"/>
              </a:rPr>
              <a:t>vaak inherent aan hulpverleners</a:t>
            </a:r>
          </a:p>
          <a:p>
            <a:pPr marL="800100" lvl="1">
              <a:buFont typeface="Wingdings" pitchFamily="2" charset="2"/>
              <a:buChar char="§"/>
              <a:defRPr/>
            </a:pPr>
            <a:r>
              <a:rPr lang="nl-BE" dirty="0">
                <a:ea typeface="MS PGothic" pitchFamily="34" charset="-128"/>
              </a:rPr>
              <a:t>Uit zich vaak in </a:t>
            </a:r>
            <a:r>
              <a:rPr lang="nl-BE" b="1" dirty="0">
                <a:ea typeface="MS PGothic" pitchFamily="34" charset="-128"/>
              </a:rPr>
              <a:t>adviseren, overtuigen, discussies</a:t>
            </a:r>
          </a:p>
          <a:p>
            <a:pPr marL="800100" lvl="1">
              <a:buFont typeface="Wingdings" pitchFamily="2" charset="2"/>
              <a:buChar char="§"/>
              <a:defRPr/>
            </a:pPr>
            <a:r>
              <a:rPr lang="nl-BE" dirty="0">
                <a:ea typeface="MS PGothic" pitchFamily="34" charset="-128"/>
              </a:rPr>
              <a:t>Ambivalente persoon zal vaak pleiten voor het tegenovergestelde</a:t>
            </a:r>
          </a:p>
          <a:p>
            <a:pPr marL="800100" lvl="1">
              <a:buFont typeface="Wingdings" pitchFamily="2" charset="2"/>
              <a:buChar char="§"/>
              <a:defRPr/>
            </a:pPr>
            <a:r>
              <a:rPr lang="nl-BE" dirty="0">
                <a:ea typeface="MS PGothic" pitchFamily="34" charset="-128"/>
              </a:rPr>
              <a:t>Reparatiereflex lokt </a:t>
            </a:r>
            <a:r>
              <a:rPr lang="nl-BE" b="1" dirty="0">
                <a:ea typeface="MS PGothic" pitchFamily="34" charset="-128"/>
              </a:rPr>
              <a:t>weerstand</a:t>
            </a:r>
            <a:r>
              <a:rPr lang="nl-BE" dirty="0">
                <a:ea typeface="MS PGothic" pitchFamily="34" charset="-128"/>
              </a:rPr>
              <a:t> uit en leidt tot status quo</a:t>
            </a:r>
          </a:p>
          <a:p>
            <a:pPr marL="457200" lvl="1" indent="0">
              <a:buNone/>
              <a:defRPr/>
            </a:pPr>
            <a:endParaRPr lang="nl-BE" dirty="0">
              <a:ea typeface="MS PGothic" pitchFamily="34" charset="-128"/>
            </a:endParaRPr>
          </a:p>
          <a:p>
            <a:pPr marL="457200" lvl="1" indent="0">
              <a:buNone/>
              <a:defRPr/>
            </a:pPr>
            <a:r>
              <a:rPr lang="nl-BE" dirty="0">
                <a:ea typeface="MS PGothic" pitchFamily="34" charset="-128"/>
                <a:sym typeface="Wingdings" panose="05000000000000000000" pitchFamily="2" charset="2"/>
              </a:rPr>
              <a:t> VERANDERTAAL OF MOTIVATIONELE GESPREKSVOERING</a:t>
            </a:r>
            <a:endParaRPr lang="nl-BE" dirty="0">
              <a:ea typeface="MS PGothic" pitchFamily="34" charset="-128"/>
            </a:endParaRPr>
          </a:p>
          <a:p>
            <a:pPr lvl="1"/>
            <a:endParaRPr lang="en-GB" dirty="0"/>
          </a:p>
        </p:txBody>
      </p:sp>
      <p:sp>
        <p:nvSpPr>
          <p:cNvPr id="4" name="Slide Number Placeholder 3">
            <a:extLst>
              <a:ext uri="{FF2B5EF4-FFF2-40B4-BE49-F238E27FC236}">
                <a16:creationId xmlns:a16="http://schemas.microsoft.com/office/drawing/2014/main" id="{FAB50372-DC96-4A69-B9AB-D65270869E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60</a:t>
            </a:fld>
            <a:endParaRPr lang="nl-BE"/>
          </a:p>
        </p:txBody>
      </p:sp>
      <p:sp>
        <p:nvSpPr>
          <p:cNvPr id="5" name="Text Placeholder 4">
            <a:extLst>
              <a:ext uri="{FF2B5EF4-FFF2-40B4-BE49-F238E27FC236}">
                <a16:creationId xmlns:a16="http://schemas.microsoft.com/office/drawing/2014/main" id="{2D196EFE-C76D-4AA0-8810-9C944A01841B}"/>
              </a:ext>
            </a:extLst>
          </p:cNvPr>
          <p:cNvSpPr>
            <a:spLocks noGrp="1"/>
          </p:cNvSpPr>
          <p:nvPr>
            <p:ph type="body" idx="2"/>
          </p:nvPr>
        </p:nvSpPr>
        <p:spPr/>
        <p:txBody>
          <a:bodyPr/>
          <a:lstStyle/>
          <a:p>
            <a:r>
              <a:rPr lang="en-GB" dirty="0" err="1"/>
              <a:t>Motivationele</a:t>
            </a:r>
            <a:r>
              <a:rPr lang="en-GB" dirty="0"/>
              <a:t> </a:t>
            </a:r>
            <a:r>
              <a:rPr lang="en-GB" dirty="0" err="1"/>
              <a:t>gespreksvoering</a:t>
            </a:r>
            <a:r>
              <a:rPr lang="en-GB" dirty="0"/>
              <a:t>?</a:t>
            </a:r>
          </a:p>
        </p:txBody>
      </p:sp>
    </p:spTree>
    <p:extLst>
      <p:ext uri="{BB962C8B-B14F-4D97-AF65-F5344CB8AC3E}">
        <p14:creationId xmlns:p14="http://schemas.microsoft.com/office/powerpoint/2010/main" val="472901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85F8-1116-452C-95E9-FD8D62C66729}"/>
              </a:ext>
            </a:extLst>
          </p:cNvPr>
          <p:cNvSpPr>
            <a:spLocks noGrp="1"/>
          </p:cNvSpPr>
          <p:nvPr>
            <p:ph type="title"/>
          </p:nvPr>
        </p:nvSpPr>
        <p:spPr/>
        <p:txBody>
          <a:bodyPr/>
          <a:lstStyle/>
          <a:p>
            <a:r>
              <a:rPr lang="en-GB" dirty="0"/>
              <a:t>Even </a:t>
            </a:r>
            <a:r>
              <a:rPr lang="en-GB" dirty="0" err="1"/>
              <a:t>herhalen</a:t>
            </a:r>
            <a:endParaRPr lang="en-GB" dirty="0"/>
          </a:p>
        </p:txBody>
      </p:sp>
      <p:sp>
        <p:nvSpPr>
          <p:cNvPr id="3" name="Text Placeholder 2">
            <a:extLst>
              <a:ext uri="{FF2B5EF4-FFF2-40B4-BE49-F238E27FC236}">
                <a16:creationId xmlns:a16="http://schemas.microsoft.com/office/drawing/2014/main" id="{E7FC2BDC-652D-4C35-94BB-84AF22BE5D6A}"/>
              </a:ext>
            </a:extLst>
          </p:cNvPr>
          <p:cNvSpPr>
            <a:spLocks noGrp="1"/>
          </p:cNvSpPr>
          <p:nvPr>
            <p:ph type="body" idx="1"/>
          </p:nvPr>
        </p:nvSpPr>
        <p:spPr/>
        <p:txBody>
          <a:bodyPr/>
          <a:lstStyle/>
          <a:p>
            <a:r>
              <a:rPr lang="nl-BE" altLang="en-US" dirty="0"/>
              <a:t>Reparatiereflex: </a:t>
            </a:r>
          </a:p>
          <a:p>
            <a:pPr marL="800100" lvl="1">
              <a:buFont typeface="Wingdings" pitchFamily="2" charset="2"/>
              <a:buChar char="§"/>
              <a:defRPr/>
            </a:pPr>
            <a:r>
              <a:rPr lang="nl-BE" dirty="0">
                <a:ea typeface="MS PGothic" pitchFamily="34" charset="-128"/>
              </a:rPr>
              <a:t>Verlangen om </a:t>
            </a:r>
            <a:r>
              <a:rPr lang="nl-BE" b="1" dirty="0">
                <a:ea typeface="MS PGothic" pitchFamily="34" charset="-128"/>
              </a:rPr>
              <a:t>dingen te herstellen of genezen </a:t>
            </a:r>
            <a:r>
              <a:rPr lang="nl-BE" dirty="0">
                <a:ea typeface="MS PGothic" pitchFamily="34" charset="-128"/>
              </a:rPr>
              <a:t>vaak inherent aan hulpverleners</a:t>
            </a:r>
          </a:p>
          <a:p>
            <a:pPr marL="800100" lvl="1">
              <a:buFont typeface="Wingdings" pitchFamily="2" charset="2"/>
              <a:buChar char="§"/>
              <a:defRPr/>
            </a:pPr>
            <a:r>
              <a:rPr lang="nl-BE" dirty="0">
                <a:ea typeface="MS PGothic" pitchFamily="34" charset="-128"/>
              </a:rPr>
              <a:t>Uit zich vaak in </a:t>
            </a:r>
            <a:r>
              <a:rPr lang="nl-BE" b="1" dirty="0">
                <a:ea typeface="MS PGothic" pitchFamily="34" charset="-128"/>
              </a:rPr>
              <a:t>adviseren, overtuigen, discussies</a:t>
            </a:r>
          </a:p>
          <a:p>
            <a:pPr marL="800100" lvl="1">
              <a:buFont typeface="Wingdings" pitchFamily="2" charset="2"/>
              <a:buChar char="§"/>
              <a:defRPr/>
            </a:pPr>
            <a:r>
              <a:rPr lang="nl-BE" dirty="0">
                <a:ea typeface="MS PGothic" pitchFamily="34" charset="-128"/>
              </a:rPr>
              <a:t>Ambivalente persoon zal vaak pleiten voor het tegenovergestelde</a:t>
            </a:r>
          </a:p>
          <a:p>
            <a:pPr marL="800100" lvl="1">
              <a:buFont typeface="Wingdings" pitchFamily="2" charset="2"/>
              <a:buChar char="§"/>
              <a:defRPr/>
            </a:pPr>
            <a:r>
              <a:rPr lang="nl-BE" dirty="0">
                <a:ea typeface="MS PGothic" pitchFamily="34" charset="-128"/>
              </a:rPr>
              <a:t>Reparatiereflex lokt </a:t>
            </a:r>
            <a:r>
              <a:rPr lang="nl-BE" b="1" dirty="0">
                <a:ea typeface="MS PGothic" pitchFamily="34" charset="-128"/>
              </a:rPr>
              <a:t>weerstand</a:t>
            </a:r>
            <a:r>
              <a:rPr lang="nl-BE" dirty="0">
                <a:ea typeface="MS PGothic" pitchFamily="34" charset="-128"/>
              </a:rPr>
              <a:t> uit en leidt tot status quo</a:t>
            </a:r>
          </a:p>
          <a:p>
            <a:pPr marL="457200" lvl="1" indent="0">
              <a:buNone/>
              <a:defRPr/>
            </a:pPr>
            <a:endParaRPr lang="nl-BE" dirty="0">
              <a:ea typeface="MS PGothic" pitchFamily="34" charset="-128"/>
            </a:endParaRPr>
          </a:p>
          <a:p>
            <a:pPr marL="742950" lvl="1" indent="-285750">
              <a:buFont typeface="Wingdings" panose="05000000000000000000" pitchFamily="2" charset="2"/>
              <a:buChar char="à"/>
              <a:defRPr/>
            </a:pPr>
            <a:r>
              <a:rPr lang="nl-BE" dirty="0">
                <a:ea typeface="MS PGothic" pitchFamily="34" charset="-128"/>
                <a:sym typeface="Wingdings" panose="05000000000000000000" pitchFamily="2" charset="2"/>
              </a:rPr>
              <a:t>VERANDERTAAL OF MOTIVATIONELE GESPREKSVOERING</a:t>
            </a:r>
          </a:p>
          <a:p>
            <a:pPr marL="800100" lvl="1" eaLnBrk="1" hangingPunct="1">
              <a:buFont typeface="Wingdings" pitchFamily="2" charset="2"/>
              <a:buChar char="§"/>
              <a:defRPr/>
            </a:pPr>
            <a:r>
              <a:rPr lang="en-US" altLang="nl-BE" dirty="0" err="1">
                <a:ea typeface="MS PGothic" pitchFamily="34" charset="-128"/>
              </a:rPr>
              <a:t>motivatie</a:t>
            </a:r>
            <a:r>
              <a:rPr lang="en-US" altLang="nl-BE" dirty="0">
                <a:ea typeface="MS PGothic" pitchFamily="34" charset="-128"/>
              </a:rPr>
              <a:t> tot </a:t>
            </a:r>
            <a:r>
              <a:rPr lang="en-US" altLang="nl-BE" dirty="0" err="1">
                <a:ea typeface="MS PGothic" pitchFamily="34" charset="-128"/>
              </a:rPr>
              <a:t>verandering</a:t>
            </a:r>
            <a:r>
              <a:rPr lang="en-US" altLang="nl-BE" dirty="0">
                <a:ea typeface="MS PGothic" pitchFamily="34" charset="-128"/>
              </a:rPr>
              <a:t> </a:t>
            </a:r>
            <a:r>
              <a:rPr lang="en-US" altLang="nl-BE" b="1" dirty="0" err="1">
                <a:ea typeface="MS PGothic" pitchFamily="34" charset="-128"/>
              </a:rPr>
              <a:t>vanuit</a:t>
            </a:r>
            <a:r>
              <a:rPr lang="en-US" altLang="nl-BE" b="1" dirty="0">
                <a:ea typeface="MS PGothic" pitchFamily="34" charset="-128"/>
              </a:rPr>
              <a:t> </a:t>
            </a:r>
            <a:r>
              <a:rPr lang="en-US" altLang="nl-BE" b="1" dirty="0" err="1">
                <a:ea typeface="MS PGothic" pitchFamily="34" charset="-128"/>
              </a:rPr>
              <a:t>cliënt</a:t>
            </a:r>
            <a:r>
              <a:rPr lang="en-US" altLang="nl-BE" b="1" dirty="0">
                <a:ea typeface="MS PGothic" pitchFamily="34" charset="-128"/>
              </a:rPr>
              <a:t> </a:t>
            </a:r>
            <a:r>
              <a:rPr lang="en-US" altLang="nl-BE" b="1" dirty="0" err="1">
                <a:ea typeface="MS PGothic" pitchFamily="34" charset="-128"/>
              </a:rPr>
              <a:t>zelf</a:t>
            </a:r>
            <a:r>
              <a:rPr lang="en-US" altLang="nl-BE" b="1" dirty="0">
                <a:ea typeface="MS PGothic" pitchFamily="34" charset="-128"/>
              </a:rPr>
              <a:t> </a:t>
            </a:r>
            <a:r>
              <a:rPr lang="en-US" altLang="nl-BE" dirty="0" err="1">
                <a:ea typeface="MS PGothic" pitchFamily="34" charset="-128"/>
              </a:rPr>
              <a:t>en</a:t>
            </a:r>
            <a:r>
              <a:rPr lang="en-US" altLang="nl-BE" dirty="0">
                <a:ea typeface="MS PGothic" pitchFamily="34" charset="-128"/>
              </a:rPr>
              <a:t> </a:t>
            </a:r>
            <a:r>
              <a:rPr lang="en-US" altLang="nl-BE" dirty="0" err="1">
                <a:ea typeface="MS PGothic" pitchFamily="34" charset="-128"/>
              </a:rPr>
              <a:t>niet</a:t>
            </a:r>
            <a:r>
              <a:rPr lang="en-US" altLang="nl-BE" dirty="0">
                <a:ea typeface="MS PGothic" pitchFamily="34" charset="-128"/>
              </a:rPr>
              <a:t> van </a:t>
            </a:r>
            <a:r>
              <a:rPr lang="en-US" altLang="nl-BE" dirty="0" err="1">
                <a:ea typeface="MS PGothic" pitchFamily="34" charset="-128"/>
              </a:rPr>
              <a:t>buitenaf</a:t>
            </a:r>
            <a:r>
              <a:rPr lang="en-US" altLang="nl-BE" dirty="0">
                <a:ea typeface="MS PGothic" pitchFamily="34" charset="-128"/>
              </a:rPr>
              <a:t> </a:t>
            </a:r>
            <a:r>
              <a:rPr lang="en-US" altLang="nl-BE" dirty="0" err="1">
                <a:ea typeface="MS PGothic" pitchFamily="34" charset="-128"/>
              </a:rPr>
              <a:t>opgelegd</a:t>
            </a:r>
            <a:r>
              <a:rPr lang="en-US" altLang="nl-BE" dirty="0">
                <a:ea typeface="MS PGothic" pitchFamily="34" charset="-128"/>
              </a:rPr>
              <a:t>. </a:t>
            </a:r>
          </a:p>
          <a:p>
            <a:pPr marL="800100" lvl="1" eaLnBrk="1" hangingPunct="1">
              <a:buFont typeface="Wingdings" pitchFamily="2" charset="2"/>
              <a:buChar char="§"/>
              <a:defRPr/>
            </a:pPr>
            <a:r>
              <a:rPr lang="en-US" altLang="nl-BE" dirty="0" err="1">
                <a:ea typeface="MS PGothic" pitchFamily="34" charset="-128"/>
              </a:rPr>
              <a:t>taak</a:t>
            </a:r>
            <a:r>
              <a:rPr lang="en-US" altLang="nl-BE" dirty="0">
                <a:ea typeface="MS PGothic" pitchFamily="34" charset="-128"/>
              </a:rPr>
              <a:t> van </a:t>
            </a:r>
            <a:r>
              <a:rPr lang="en-US" altLang="nl-BE" dirty="0" err="1">
                <a:ea typeface="MS PGothic" pitchFamily="34" charset="-128"/>
              </a:rPr>
              <a:t>cliënt</a:t>
            </a:r>
            <a:r>
              <a:rPr lang="en-US" altLang="nl-BE" dirty="0">
                <a:ea typeface="MS PGothic" pitchFamily="34" charset="-128"/>
              </a:rPr>
              <a:t> (</a:t>
            </a:r>
            <a:r>
              <a:rPr lang="en-US" altLang="nl-BE" dirty="0" err="1">
                <a:ea typeface="MS PGothic" pitchFamily="34" charset="-128"/>
              </a:rPr>
              <a:t>niet</a:t>
            </a:r>
            <a:r>
              <a:rPr lang="en-US" altLang="nl-BE" dirty="0">
                <a:ea typeface="MS PGothic" pitchFamily="34" charset="-128"/>
              </a:rPr>
              <a:t> van </a:t>
            </a:r>
            <a:r>
              <a:rPr lang="en-US" altLang="nl-BE" dirty="0" err="1">
                <a:ea typeface="MS PGothic" pitchFamily="34" charset="-128"/>
              </a:rPr>
              <a:t>hulpverlener</a:t>
            </a:r>
            <a:r>
              <a:rPr lang="en-US" altLang="nl-BE" dirty="0">
                <a:ea typeface="MS PGothic" pitchFamily="34" charset="-128"/>
              </a:rPr>
              <a:t>) om </a:t>
            </a:r>
            <a:r>
              <a:rPr lang="en-US" altLang="nl-BE" dirty="0" err="1">
                <a:ea typeface="MS PGothic" pitchFamily="34" charset="-128"/>
              </a:rPr>
              <a:t>uitdrukking</a:t>
            </a:r>
            <a:r>
              <a:rPr lang="en-US" altLang="nl-BE" dirty="0">
                <a:ea typeface="MS PGothic" pitchFamily="34" charset="-128"/>
              </a:rPr>
              <a:t> </a:t>
            </a:r>
            <a:r>
              <a:rPr lang="en-US" altLang="nl-BE" dirty="0" err="1">
                <a:ea typeface="MS PGothic" pitchFamily="34" charset="-128"/>
              </a:rPr>
              <a:t>te</a:t>
            </a:r>
            <a:r>
              <a:rPr lang="en-US" altLang="nl-BE" dirty="0">
                <a:ea typeface="MS PGothic" pitchFamily="34" charset="-128"/>
              </a:rPr>
              <a:t> </a:t>
            </a:r>
            <a:r>
              <a:rPr lang="en-US" altLang="nl-BE" dirty="0" err="1">
                <a:ea typeface="MS PGothic" pitchFamily="34" charset="-128"/>
              </a:rPr>
              <a:t>geven</a:t>
            </a:r>
            <a:r>
              <a:rPr lang="en-US" altLang="nl-BE" dirty="0">
                <a:ea typeface="MS PGothic" pitchFamily="34" charset="-128"/>
              </a:rPr>
              <a:t> </a:t>
            </a:r>
            <a:r>
              <a:rPr lang="en-US" altLang="nl-BE" dirty="0" err="1">
                <a:ea typeface="MS PGothic" pitchFamily="34" charset="-128"/>
              </a:rPr>
              <a:t>en</a:t>
            </a:r>
            <a:r>
              <a:rPr lang="en-US" altLang="nl-BE" dirty="0">
                <a:ea typeface="MS PGothic" pitchFamily="34" charset="-128"/>
              </a:rPr>
              <a:t> </a:t>
            </a:r>
            <a:r>
              <a:rPr lang="en-US" altLang="nl-BE" dirty="0" err="1">
                <a:ea typeface="MS PGothic" pitchFamily="34" charset="-128"/>
              </a:rPr>
              <a:t>oplossingen</a:t>
            </a:r>
            <a:r>
              <a:rPr lang="en-US" altLang="nl-BE" dirty="0">
                <a:ea typeface="MS PGothic" pitchFamily="34" charset="-128"/>
              </a:rPr>
              <a:t> </a:t>
            </a:r>
            <a:r>
              <a:rPr lang="en-US" altLang="nl-BE" dirty="0" err="1">
                <a:ea typeface="MS PGothic" pitchFamily="34" charset="-128"/>
              </a:rPr>
              <a:t>te</a:t>
            </a:r>
            <a:r>
              <a:rPr lang="en-US" altLang="nl-BE" dirty="0">
                <a:ea typeface="MS PGothic" pitchFamily="34" charset="-128"/>
              </a:rPr>
              <a:t> </a:t>
            </a:r>
            <a:r>
              <a:rPr lang="en-US" altLang="nl-BE" dirty="0" err="1">
                <a:ea typeface="MS PGothic" pitchFamily="34" charset="-128"/>
              </a:rPr>
              <a:t>zoeken</a:t>
            </a:r>
            <a:r>
              <a:rPr lang="en-US" altLang="nl-BE" dirty="0">
                <a:ea typeface="MS PGothic" pitchFamily="34" charset="-128"/>
              </a:rPr>
              <a:t> </a:t>
            </a:r>
            <a:r>
              <a:rPr lang="en-US" altLang="nl-BE" dirty="0" err="1">
                <a:ea typeface="MS PGothic" pitchFamily="34" charset="-128"/>
              </a:rPr>
              <a:t>voor</a:t>
            </a:r>
            <a:r>
              <a:rPr lang="en-US" altLang="nl-BE" dirty="0">
                <a:ea typeface="MS PGothic" pitchFamily="34" charset="-128"/>
              </a:rPr>
              <a:t> eigen </a:t>
            </a:r>
            <a:r>
              <a:rPr lang="en-US" altLang="nl-BE" dirty="0" err="1">
                <a:ea typeface="MS PGothic" pitchFamily="34" charset="-128"/>
              </a:rPr>
              <a:t>ambivalentie</a:t>
            </a:r>
            <a:r>
              <a:rPr lang="en-US" altLang="nl-BE" dirty="0">
                <a:ea typeface="MS PGothic" pitchFamily="34" charset="-128"/>
              </a:rPr>
              <a:t> </a:t>
            </a:r>
          </a:p>
          <a:p>
            <a:pPr marL="1200150" lvl="2" indent="-285750">
              <a:buFont typeface="Wingdings" panose="05000000000000000000" pitchFamily="2" charset="2"/>
              <a:buChar char="à"/>
              <a:defRPr/>
            </a:pPr>
            <a:endParaRPr lang="nl-BE" dirty="0">
              <a:ea typeface="MS PGothic" pitchFamily="34" charset="-128"/>
            </a:endParaRPr>
          </a:p>
          <a:p>
            <a:pPr lvl="1"/>
            <a:endParaRPr lang="en-GB" dirty="0"/>
          </a:p>
        </p:txBody>
      </p:sp>
      <p:sp>
        <p:nvSpPr>
          <p:cNvPr id="4" name="Slide Number Placeholder 3">
            <a:extLst>
              <a:ext uri="{FF2B5EF4-FFF2-40B4-BE49-F238E27FC236}">
                <a16:creationId xmlns:a16="http://schemas.microsoft.com/office/drawing/2014/main" id="{FAB50372-DC96-4A69-B9AB-D65270869E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61</a:t>
            </a:fld>
            <a:endParaRPr lang="nl-BE"/>
          </a:p>
        </p:txBody>
      </p:sp>
      <p:sp>
        <p:nvSpPr>
          <p:cNvPr id="5" name="Text Placeholder 4">
            <a:extLst>
              <a:ext uri="{FF2B5EF4-FFF2-40B4-BE49-F238E27FC236}">
                <a16:creationId xmlns:a16="http://schemas.microsoft.com/office/drawing/2014/main" id="{2D196EFE-C76D-4AA0-8810-9C944A01841B}"/>
              </a:ext>
            </a:extLst>
          </p:cNvPr>
          <p:cNvSpPr>
            <a:spLocks noGrp="1"/>
          </p:cNvSpPr>
          <p:nvPr>
            <p:ph type="body" idx="2"/>
          </p:nvPr>
        </p:nvSpPr>
        <p:spPr/>
        <p:txBody>
          <a:bodyPr/>
          <a:lstStyle/>
          <a:p>
            <a:r>
              <a:rPr lang="en-GB" dirty="0" err="1"/>
              <a:t>Motivationele</a:t>
            </a:r>
            <a:r>
              <a:rPr lang="en-GB" dirty="0"/>
              <a:t> </a:t>
            </a:r>
            <a:r>
              <a:rPr lang="en-GB" dirty="0" err="1"/>
              <a:t>gespreksvoering</a:t>
            </a:r>
            <a:r>
              <a:rPr lang="en-GB" dirty="0"/>
              <a:t>?</a:t>
            </a:r>
          </a:p>
        </p:txBody>
      </p:sp>
    </p:spTree>
    <p:extLst>
      <p:ext uri="{BB962C8B-B14F-4D97-AF65-F5344CB8AC3E}">
        <p14:creationId xmlns:p14="http://schemas.microsoft.com/office/powerpoint/2010/main" val="4135622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85F8-1116-452C-95E9-FD8D62C66729}"/>
              </a:ext>
            </a:extLst>
          </p:cNvPr>
          <p:cNvSpPr>
            <a:spLocks noGrp="1"/>
          </p:cNvSpPr>
          <p:nvPr>
            <p:ph type="title"/>
          </p:nvPr>
        </p:nvSpPr>
        <p:spPr/>
        <p:txBody>
          <a:bodyPr/>
          <a:lstStyle/>
          <a:p>
            <a:r>
              <a:rPr lang="en-GB" dirty="0"/>
              <a:t>Even </a:t>
            </a:r>
            <a:r>
              <a:rPr lang="en-GB" dirty="0" err="1"/>
              <a:t>herhalen</a:t>
            </a:r>
            <a:endParaRPr lang="en-GB" dirty="0"/>
          </a:p>
        </p:txBody>
      </p:sp>
      <p:sp>
        <p:nvSpPr>
          <p:cNvPr id="3" name="Text Placeholder 2">
            <a:extLst>
              <a:ext uri="{FF2B5EF4-FFF2-40B4-BE49-F238E27FC236}">
                <a16:creationId xmlns:a16="http://schemas.microsoft.com/office/drawing/2014/main" id="{E7FC2BDC-652D-4C35-94BB-84AF22BE5D6A}"/>
              </a:ext>
            </a:extLst>
          </p:cNvPr>
          <p:cNvSpPr>
            <a:spLocks noGrp="1"/>
          </p:cNvSpPr>
          <p:nvPr>
            <p:ph type="body" idx="1"/>
          </p:nvPr>
        </p:nvSpPr>
        <p:spPr/>
        <p:txBody>
          <a:bodyPr/>
          <a:lstStyle/>
          <a:p>
            <a:r>
              <a:rPr lang="nl-BE" altLang="en-US" dirty="0"/>
              <a:t>Principes MI</a:t>
            </a:r>
          </a:p>
          <a:p>
            <a:pPr lvl="1"/>
            <a:r>
              <a:rPr lang="nl-BE" altLang="nl-BE" dirty="0" err="1">
                <a:ea typeface="MS PGothic" pitchFamily="34" charset="-128"/>
              </a:rPr>
              <a:t>Empatisch</a:t>
            </a:r>
            <a:endParaRPr lang="nl-BE" altLang="nl-BE" dirty="0">
              <a:ea typeface="MS PGothic" pitchFamily="34" charset="-128"/>
            </a:endParaRPr>
          </a:p>
          <a:p>
            <a:pPr lvl="1"/>
            <a:r>
              <a:rPr lang="nl-BE" altLang="nl-BE" dirty="0" err="1">
                <a:ea typeface="MS PGothic" pitchFamily="34" charset="-128"/>
              </a:rPr>
              <a:t>Mee-veren</a:t>
            </a:r>
            <a:r>
              <a:rPr lang="nl-BE" altLang="nl-BE" dirty="0">
                <a:ea typeface="MS PGothic" pitchFamily="34" charset="-128"/>
              </a:rPr>
              <a:t> met weerstand</a:t>
            </a:r>
          </a:p>
          <a:p>
            <a:pPr lvl="1"/>
            <a:r>
              <a:rPr lang="nl-BE" altLang="nl-BE" dirty="0">
                <a:ea typeface="MS PGothic" pitchFamily="34" charset="-128"/>
              </a:rPr>
              <a:t>Eigen-effectiviteit ondersteunen</a:t>
            </a:r>
          </a:p>
          <a:p>
            <a:pPr lvl="2"/>
            <a:r>
              <a:rPr lang="nl-BE" altLang="nl-BE" dirty="0">
                <a:ea typeface="MS PGothic" pitchFamily="34" charset="-128"/>
              </a:rPr>
              <a:t>Empowerment</a:t>
            </a:r>
          </a:p>
          <a:p>
            <a:pPr lvl="2"/>
            <a:r>
              <a:rPr lang="nl-BE" altLang="nl-BE" dirty="0">
                <a:ea typeface="MS PGothic" pitchFamily="34" charset="-128"/>
              </a:rPr>
              <a:t>Haalbaar, positief, versterken van successen</a:t>
            </a:r>
          </a:p>
          <a:p>
            <a:pPr lvl="1"/>
            <a:r>
              <a:rPr lang="nl-BE" altLang="nl-BE" dirty="0">
                <a:ea typeface="MS PGothic" pitchFamily="34" charset="-128"/>
              </a:rPr>
              <a:t>Ontwikkel discrepantie</a:t>
            </a:r>
          </a:p>
          <a:p>
            <a:pPr lvl="1"/>
            <a:r>
              <a:rPr lang="nl-BE" altLang="nl-BE" dirty="0">
                <a:ea typeface="MS PGothic" pitchFamily="34" charset="-128"/>
              </a:rPr>
              <a:t>Vermijd discussie</a:t>
            </a:r>
            <a:endParaRPr lang="en-US" altLang="nl-BE" dirty="0">
              <a:ea typeface="MS PGothic" pitchFamily="34" charset="-128"/>
            </a:endParaRPr>
          </a:p>
          <a:p>
            <a:pPr marL="1200150" lvl="2" indent="-285750">
              <a:buFont typeface="Wingdings" panose="05000000000000000000" pitchFamily="2" charset="2"/>
              <a:buChar char="à"/>
              <a:defRPr/>
            </a:pPr>
            <a:endParaRPr lang="nl-BE" dirty="0">
              <a:ea typeface="MS PGothic" pitchFamily="34" charset="-128"/>
            </a:endParaRPr>
          </a:p>
          <a:p>
            <a:pPr lvl="1"/>
            <a:endParaRPr lang="en-GB" dirty="0"/>
          </a:p>
        </p:txBody>
      </p:sp>
      <p:sp>
        <p:nvSpPr>
          <p:cNvPr id="4" name="Slide Number Placeholder 3">
            <a:extLst>
              <a:ext uri="{FF2B5EF4-FFF2-40B4-BE49-F238E27FC236}">
                <a16:creationId xmlns:a16="http://schemas.microsoft.com/office/drawing/2014/main" id="{FAB50372-DC96-4A69-B9AB-D65270869E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62</a:t>
            </a:fld>
            <a:endParaRPr lang="nl-BE"/>
          </a:p>
        </p:txBody>
      </p:sp>
      <p:sp>
        <p:nvSpPr>
          <p:cNvPr id="5" name="Text Placeholder 4">
            <a:extLst>
              <a:ext uri="{FF2B5EF4-FFF2-40B4-BE49-F238E27FC236}">
                <a16:creationId xmlns:a16="http://schemas.microsoft.com/office/drawing/2014/main" id="{2D196EFE-C76D-4AA0-8810-9C944A01841B}"/>
              </a:ext>
            </a:extLst>
          </p:cNvPr>
          <p:cNvSpPr>
            <a:spLocks noGrp="1"/>
          </p:cNvSpPr>
          <p:nvPr>
            <p:ph type="body" idx="2"/>
          </p:nvPr>
        </p:nvSpPr>
        <p:spPr/>
        <p:txBody>
          <a:bodyPr/>
          <a:lstStyle/>
          <a:p>
            <a:r>
              <a:rPr lang="en-GB" dirty="0" err="1"/>
              <a:t>Motivationele</a:t>
            </a:r>
            <a:r>
              <a:rPr lang="en-GB" dirty="0"/>
              <a:t> </a:t>
            </a:r>
            <a:r>
              <a:rPr lang="en-GB" dirty="0" err="1"/>
              <a:t>gespreksvoering</a:t>
            </a:r>
            <a:r>
              <a:rPr lang="en-GB" dirty="0"/>
              <a:t>?</a:t>
            </a:r>
          </a:p>
        </p:txBody>
      </p:sp>
    </p:spTree>
    <p:extLst>
      <p:ext uri="{BB962C8B-B14F-4D97-AF65-F5344CB8AC3E}">
        <p14:creationId xmlns:p14="http://schemas.microsoft.com/office/powerpoint/2010/main" val="1205924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85F8-1116-452C-95E9-FD8D62C66729}"/>
              </a:ext>
            </a:extLst>
          </p:cNvPr>
          <p:cNvSpPr>
            <a:spLocks noGrp="1"/>
          </p:cNvSpPr>
          <p:nvPr>
            <p:ph type="title"/>
          </p:nvPr>
        </p:nvSpPr>
        <p:spPr/>
        <p:txBody>
          <a:bodyPr/>
          <a:lstStyle/>
          <a:p>
            <a:r>
              <a:rPr lang="en-GB" dirty="0"/>
              <a:t>Even </a:t>
            </a:r>
            <a:r>
              <a:rPr lang="en-GB" dirty="0" err="1"/>
              <a:t>herhalen</a:t>
            </a:r>
            <a:endParaRPr lang="en-GB" dirty="0"/>
          </a:p>
        </p:txBody>
      </p:sp>
      <p:sp>
        <p:nvSpPr>
          <p:cNvPr id="3" name="Text Placeholder 2">
            <a:extLst>
              <a:ext uri="{FF2B5EF4-FFF2-40B4-BE49-F238E27FC236}">
                <a16:creationId xmlns:a16="http://schemas.microsoft.com/office/drawing/2014/main" id="{E7FC2BDC-652D-4C35-94BB-84AF22BE5D6A}"/>
              </a:ext>
            </a:extLst>
          </p:cNvPr>
          <p:cNvSpPr>
            <a:spLocks noGrp="1"/>
          </p:cNvSpPr>
          <p:nvPr>
            <p:ph type="body" idx="1"/>
          </p:nvPr>
        </p:nvSpPr>
        <p:spPr/>
        <p:txBody>
          <a:bodyPr/>
          <a:lstStyle/>
          <a:p>
            <a:pPr>
              <a:lnSpc>
                <a:spcPct val="85000"/>
              </a:lnSpc>
              <a:spcBef>
                <a:spcPts val="600"/>
              </a:spcBef>
              <a:buNone/>
            </a:pPr>
            <a:r>
              <a:rPr lang="nl-BE" altLang="en-US" dirty="0"/>
              <a:t>Twee fasen in motiverende gespreksvoering</a:t>
            </a:r>
          </a:p>
          <a:p>
            <a:pPr>
              <a:lnSpc>
                <a:spcPct val="85000"/>
              </a:lnSpc>
              <a:spcBef>
                <a:spcPts val="600"/>
              </a:spcBef>
              <a:buNone/>
            </a:pPr>
            <a:endParaRPr lang="nl-BE" altLang="en-US" dirty="0"/>
          </a:p>
          <a:p>
            <a:pPr>
              <a:lnSpc>
                <a:spcPct val="85000"/>
              </a:lnSpc>
              <a:spcBef>
                <a:spcPts val="600"/>
              </a:spcBef>
              <a:buFont typeface="Wingdings" panose="05000000000000000000" pitchFamily="2" charset="2"/>
              <a:buChar char="§"/>
            </a:pPr>
            <a:r>
              <a:rPr lang="nl-BE" altLang="en-US" dirty="0"/>
              <a:t>Fase 1: opbouwen van motivatie </a:t>
            </a:r>
          </a:p>
          <a:p>
            <a:pPr lvl="1">
              <a:lnSpc>
                <a:spcPct val="85000"/>
              </a:lnSpc>
              <a:buFont typeface="Wingdings" panose="05000000000000000000" pitchFamily="2" charset="2"/>
              <a:buChar char="§"/>
            </a:pPr>
            <a:r>
              <a:rPr lang="nl-BE" altLang="en-US" sz="2800" dirty="0"/>
              <a:t>Ambivalentie exploreren/oplossen</a:t>
            </a:r>
          </a:p>
          <a:p>
            <a:pPr lvl="1">
              <a:lnSpc>
                <a:spcPct val="85000"/>
              </a:lnSpc>
            </a:pPr>
            <a:r>
              <a:rPr lang="nl-BE" altLang="en-US" sz="2800" dirty="0"/>
              <a:t>Motivatie opbouwen</a:t>
            </a:r>
          </a:p>
          <a:p>
            <a:pPr lvl="1">
              <a:lnSpc>
                <a:spcPct val="85000"/>
              </a:lnSpc>
            </a:pPr>
            <a:endParaRPr lang="nl-BE" altLang="en-US" sz="2800" dirty="0"/>
          </a:p>
          <a:p>
            <a:pPr>
              <a:lnSpc>
                <a:spcPct val="85000"/>
              </a:lnSpc>
              <a:spcBef>
                <a:spcPts val="600"/>
              </a:spcBef>
              <a:buFont typeface="Wingdings" panose="05000000000000000000" pitchFamily="2" charset="2"/>
              <a:buChar char="§"/>
            </a:pPr>
            <a:r>
              <a:rPr lang="nl-BE" altLang="en-US" dirty="0"/>
              <a:t>Fase 2: versterken van engagement</a:t>
            </a:r>
          </a:p>
          <a:p>
            <a:pPr lvl="1">
              <a:lnSpc>
                <a:spcPct val="85000"/>
              </a:lnSpc>
            </a:pPr>
            <a:r>
              <a:rPr lang="nl-BE" altLang="en-US" sz="2800" dirty="0"/>
              <a:t>Versterken van motivatie</a:t>
            </a:r>
          </a:p>
          <a:p>
            <a:pPr lvl="1">
              <a:lnSpc>
                <a:spcPct val="85000"/>
              </a:lnSpc>
            </a:pPr>
            <a:r>
              <a:rPr lang="nl-BE" altLang="en-US" sz="2800" dirty="0"/>
              <a:t>Ontwerpen van een plan</a:t>
            </a:r>
          </a:p>
          <a:p>
            <a:pPr marL="1200150" lvl="2" indent="-285750">
              <a:buFont typeface="Wingdings" panose="05000000000000000000" pitchFamily="2" charset="2"/>
              <a:buChar char="à"/>
              <a:defRPr/>
            </a:pPr>
            <a:endParaRPr lang="nl-BE" dirty="0">
              <a:ea typeface="MS PGothic" pitchFamily="34" charset="-128"/>
            </a:endParaRPr>
          </a:p>
          <a:p>
            <a:pPr lvl="1"/>
            <a:endParaRPr lang="en-GB" dirty="0"/>
          </a:p>
        </p:txBody>
      </p:sp>
      <p:sp>
        <p:nvSpPr>
          <p:cNvPr id="4" name="Slide Number Placeholder 3">
            <a:extLst>
              <a:ext uri="{FF2B5EF4-FFF2-40B4-BE49-F238E27FC236}">
                <a16:creationId xmlns:a16="http://schemas.microsoft.com/office/drawing/2014/main" id="{FAB50372-DC96-4A69-B9AB-D65270869E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63</a:t>
            </a:fld>
            <a:endParaRPr lang="nl-BE"/>
          </a:p>
        </p:txBody>
      </p:sp>
      <p:sp>
        <p:nvSpPr>
          <p:cNvPr id="5" name="Text Placeholder 4">
            <a:extLst>
              <a:ext uri="{FF2B5EF4-FFF2-40B4-BE49-F238E27FC236}">
                <a16:creationId xmlns:a16="http://schemas.microsoft.com/office/drawing/2014/main" id="{2D196EFE-C76D-4AA0-8810-9C944A01841B}"/>
              </a:ext>
            </a:extLst>
          </p:cNvPr>
          <p:cNvSpPr>
            <a:spLocks noGrp="1"/>
          </p:cNvSpPr>
          <p:nvPr>
            <p:ph type="body" idx="2"/>
          </p:nvPr>
        </p:nvSpPr>
        <p:spPr/>
        <p:txBody>
          <a:bodyPr/>
          <a:lstStyle/>
          <a:p>
            <a:r>
              <a:rPr lang="en-GB" dirty="0" err="1"/>
              <a:t>Motivationele</a:t>
            </a:r>
            <a:r>
              <a:rPr lang="en-GB" dirty="0"/>
              <a:t> </a:t>
            </a:r>
            <a:r>
              <a:rPr lang="en-GB" dirty="0" err="1"/>
              <a:t>gespreksvoering</a:t>
            </a:r>
            <a:r>
              <a:rPr lang="en-GB" dirty="0"/>
              <a:t>?</a:t>
            </a:r>
          </a:p>
        </p:txBody>
      </p:sp>
      <p:graphicFrame>
        <p:nvGraphicFramePr>
          <p:cNvPr id="6" name="Content Placeholder 3">
            <a:extLst>
              <a:ext uri="{FF2B5EF4-FFF2-40B4-BE49-F238E27FC236}">
                <a16:creationId xmlns:a16="http://schemas.microsoft.com/office/drawing/2014/main" id="{92DF9A19-D911-493A-9307-A77E331083FF}"/>
              </a:ext>
            </a:extLst>
          </p:cNvPr>
          <p:cNvGraphicFramePr>
            <a:graphicFrameLocks/>
          </p:cNvGraphicFramePr>
          <p:nvPr/>
        </p:nvGraphicFramePr>
        <p:xfrm>
          <a:off x="5788025" y="2264128"/>
          <a:ext cx="6507925" cy="3120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8020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85F8-1116-452C-95E9-FD8D62C66729}"/>
              </a:ext>
            </a:extLst>
          </p:cNvPr>
          <p:cNvSpPr>
            <a:spLocks noGrp="1"/>
          </p:cNvSpPr>
          <p:nvPr>
            <p:ph type="title"/>
          </p:nvPr>
        </p:nvSpPr>
        <p:spPr/>
        <p:txBody>
          <a:bodyPr/>
          <a:lstStyle/>
          <a:p>
            <a:r>
              <a:rPr lang="en-GB" dirty="0"/>
              <a:t>Even </a:t>
            </a:r>
            <a:r>
              <a:rPr lang="en-GB" dirty="0" err="1"/>
              <a:t>herhalen</a:t>
            </a:r>
            <a:endParaRPr lang="en-GB" dirty="0"/>
          </a:p>
        </p:txBody>
      </p:sp>
      <p:sp>
        <p:nvSpPr>
          <p:cNvPr id="3" name="Text Placeholder 2">
            <a:extLst>
              <a:ext uri="{FF2B5EF4-FFF2-40B4-BE49-F238E27FC236}">
                <a16:creationId xmlns:a16="http://schemas.microsoft.com/office/drawing/2014/main" id="{E7FC2BDC-652D-4C35-94BB-84AF22BE5D6A}"/>
              </a:ext>
            </a:extLst>
          </p:cNvPr>
          <p:cNvSpPr>
            <a:spLocks noGrp="1"/>
          </p:cNvSpPr>
          <p:nvPr>
            <p:ph type="body" idx="1"/>
          </p:nvPr>
        </p:nvSpPr>
        <p:spPr/>
        <p:txBody>
          <a:bodyPr/>
          <a:lstStyle/>
          <a:p>
            <a:pPr marL="285750" indent="-285750">
              <a:buFont typeface="Wingdings" panose="05000000000000000000" pitchFamily="2" charset="2"/>
              <a:buChar char="à"/>
              <a:defRPr/>
            </a:pPr>
            <a:r>
              <a:rPr lang="nl-BE" dirty="0">
                <a:ea typeface="MS PGothic" pitchFamily="34" charset="-128"/>
              </a:rPr>
              <a:t>Verschillende methodes afhankelijk van de fase</a:t>
            </a:r>
          </a:p>
          <a:p>
            <a:pPr marL="285750" indent="-285750">
              <a:buFont typeface="Wingdings" panose="05000000000000000000" pitchFamily="2" charset="2"/>
              <a:buChar char="à"/>
              <a:defRPr/>
            </a:pPr>
            <a:r>
              <a:rPr lang="nl-BE" dirty="0">
                <a:ea typeface="MS PGothic" pitchFamily="34" charset="-128"/>
              </a:rPr>
              <a:t>Voorbeelden</a:t>
            </a:r>
          </a:p>
          <a:p>
            <a:pPr marL="742950" lvl="1" indent="-285750">
              <a:buFont typeface="Wingdings" panose="05000000000000000000" pitchFamily="2" charset="2"/>
              <a:buChar char="à"/>
              <a:defRPr/>
            </a:pPr>
            <a:r>
              <a:rPr lang="nl-BE" dirty="0">
                <a:ea typeface="MS PGothic" pitchFamily="34" charset="-128"/>
              </a:rPr>
              <a:t>Organiseren van een ‘</a:t>
            </a:r>
            <a:r>
              <a:rPr lang="nl-BE" i="1" dirty="0">
                <a:ea typeface="MS PGothic" pitchFamily="34" charset="-128"/>
              </a:rPr>
              <a:t>discussie</a:t>
            </a:r>
            <a:r>
              <a:rPr lang="nl-BE" dirty="0">
                <a:ea typeface="MS PGothic" pitchFamily="34" charset="-128"/>
              </a:rPr>
              <a:t>’ moment</a:t>
            </a:r>
          </a:p>
          <a:p>
            <a:pPr marL="742950" lvl="1" indent="-285750">
              <a:buFont typeface="Wingdings" panose="05000000000000000000" pitchFamily="2" charset="2"/>
              <a:buChar char="à"/>
              <a:defRPr/>
            </a:pPr>
            <a:r>
              <a:rPr lang="nl-BE" dirty="0">
                <a:ea typeface="MS PGothic" pitchFamily="34" charset="-128"/>
              </a:rPr>
              <a:t>Open vragen stellen</a:t>
            </a:r>
          </a:p>
          <a:p>
            <a:pPr marL="742950" lvl="1" indent="-285750">
              <a:buFont typeface="Wingdings" panose="05000000000000000000" pitchFamily="2" charset="2"/>
              <a:buChar char="à"/>
              <a:defRPr/>
            </a:pPr>
            <a:r>
              <a:rPr lang="nl-BE" dirty="0">
                <a:ea typeface="MS PGothic" pitchFamily="34" charset="-128"/>
              </a:rPr>
              <a:t>Luisteren</a:t>
            </a:r>
          </a:p>
          <a:p>
            <a:pPr marL="742950" lvl="1" indent="-285750">
              <a:buFont typeface="Wingdings" panose="05000000000000000000" pitchFamily="2" charset="2"/>
              <a:buChar char="à"/>
              <a:defRPr/>
            </a:pPr>
            <a:r>
              <a:rPr lang="nl-BE" dirty="0">
                <a:ea typeface="MS PGothic" pitchFamily="34" charset="-128"/>
              </a:rPr>
              <a:t>Ontdekken van verandertaal</a:t>
            </a:r>
          </a:p>
          <a:p>
            <a:pPr marL="742950" lvl="1" indent="-285750">
              <a:buFont typeface="Wingdings" panose="05000000000000000000" pitchFamily="2" charset="2"/>
              <a:buChar char="à"/>
              <a:defRPr/>
            </a:pPr>
            <a:r>
              <a:rPr lang="nl-BE" dirty="0">
                <a:ea typeface="MS PGothic" pitchFamily="34" charset="-128"/>
              </a:rPr>
              <a:t>Dagboekmethode</a:t>
            </a:r>
          </a:p>
          <a:p>
            <a:pPr marL="742950" lvl="1" indent="-285750">
              <a:buFont typeface="Wingdings" panose="05000000000000000000" pitchFamily="2" charset="2"/>
              <a:buChar char="à"/>
              <a:defRPr/>
            </a:pPr>
            <a:r>
              <a:rPr lang="nl-BE" dirty="0">
                <a:ea typeface="MS PGothic" pitchFamily="34" charset="-128"/>
              </a:rPr>
              <a:t>Actieplan opstellen</a:t>
            </a:r>
          </a:p>
          <a:p>
            <a:pPr marL="742950" lvl="1" indent="-285750">
              <a:buFont typeface="Wingdings" panose="05000000000000000000" pitchFamily="2" charset="2"/>
              <a:buChar char="à"/>
              <a:defRPr/>
            </a:pPr>
            <a:r>
              <a:rPr lang="nl-BE" dirty="0">
                <a:ea typeface="MS PGothic" pitchFamily="34" charset="-128"/>
              </a:rPr>
              <a:t>Feedback geven</a:t>
            </a:r>
          </a:p>
          <a:p>
            <a:pPr lvl="1"/>
            <a:endParaRPr lang="en-GB" dirty="0"/>
          </a:p>
        </p:txBody>
      </p:sp>
      <p:sp>
        <p:nvSpPr>
          <p:cNvPr id="4" name="Slide Number Placeholder 3">
            <a:extLst>
              <a:ext uri="{FF2B5EF4-FFF2-40B4-BE49-F238E27FC236}">
                <a16:creationId xmlns:a16="http://schemas.microsoft.com/office/drawing/2014/main" id="{FAB50372-DC96-4A69-B9AB-D65270869E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64</a:t>
            </a:fld>
            <a:endParaRPr lang="nl-BE"/>
          </a:p>
        </p:txBody>
      </p:sp>
      <p:sp>
        <p:nvSpPr>
          <p:cNvPr id="5" name="Text Placeholder 4">
            <a:extLst>
              <a:ext uri="{FF2B5EF4-FFF2-40B4-BE49-F238E27FC236}">
                <a16:creationId xmlns:a16="http://schemas.microsoft.com/office/drawing/2014/main" id="{2D196EFE-C76D-4AA0-8810-9C944A01841B}"/>
              </a:ext>
            </a:extLst>
          </p:cNvPr>
          <p:cNvSpPr>
            <a:spLocks noGrp="1"/>
          </p:cNvSpPr>
          <p:nvPr>
            <p:ph type="body" idx="2"/>
          </p:nvPr>
        </p:nvSpPr>
        <p:spPr/>
        <p:txBody>
          <a:bodyPr/>
          <a:lstStyle/>
          <a:p>
            <a:r>
              <a:rPr lang="en-GB" dirty="0" err="1"/>
              <a:t>En</a:t>
            </a:r>
            <a:r>
              <a:rPr lang="en-GB" dirty="0"/>
              <a:t> hoe </a:t>
            </a:r>
            <a:r>
              <a:rPr lang="en-GB" dirty="0" err="1"/>
              <a:t>gaat</a:t>
            </a:r>
            <a:r>
              <a:rPr lang="en-GB" dirty="0"/>
              <a:t> </a:t>
            </a:r>
            <a:r>
              <a:rPr lang="en-GB" dirty="0" err="1"/>
              <a:t>dat</a:t>
            </a:r>
            <a:r>
              <a:rPr lang="en-GB" dirty="0"/>
              <a:t> nu concrete? </a:t>
            </a:r>
          </a:p>
        </p:txBody>
      </p:sp>
      <p:graphicFrame>
        <p:nvGraphicFramePr>
          <p:cNvPr id="6" name="Content Placeholder 3">
            <a:extLst>
              <a:ext uri="{FF2B5EF4-FFF2-40B4-BE49-F238E27FC236}">
                <a16:creationId xmlns:a16="http://schemas.microsoft.com/office/drawing/2014/main" id="{92DF9A19-D911-493A-9307-A77E331083FF}"/>
              </a:ext>
            </a:extLst>
          </p:cNvPr>
          <p:cNvGraphicFramePr>
            <a:graphicFrameLocks/>
          </p:cNvGraphicFramePr>
          <p:nvPr/>
        </p:nvGraphicFramePr>
        <p:xfrm>
          <a:off x="5788025" y="2264128"/>
          <a:ext cx="6507925" cy="3120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5205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Feedback</a:t>
            </a:r>
          </a:p>
        </p:txBody>
      </p:sp>
      <p:pic>
        <p:nvPicPr>
          <p:cNvPr id="5" name="Tijdelijke aanduiding voor inhoud 4"/>
          <p:cNvPicPr>
            <a:picLocks noGrp="1" noChangeAspect="1"/>
          </p:cNvPicPr>
          <p:nvPr>
            <p:ph idx="1"/>
          </p:nvPr>
        </p:nvPicPr>
        <p:blipFill>
          <a:blip r:embed="rId2"/>
          <a:stretch>
            <a:fillRect/>
          </a:stretch>
        </p:blipFill>
        <p:spPr>
          <a:xfrm>
            <a:off x="914463" y="2266950"/>
            <a:ext cx="9747123" cy="3946525"/>
          </a:xfrm>
          <a:prstGeom prst="rect">
            <a:avLst/>
          </a:prstGeom>
        </p:spPr>
      </p:pic>
      <p:sp>
        <p:nvSpPr>
          <p:cNvPr id="4" name="Tijdelijke aanduiding voor tekst 3"/>
          <p:cNvSpPr>
            <a:spLocks noGrp="1"/>
          </p:cNvSpPr>
          <p:nvPr>
            <p:ph type="body" sz="quarter" idx="13"/>
          </p:nvPr>
        </p:nvSpPr>
        <p:spPr/>
        <p:txBody>
          <a:bodyPr/>
          <a:lstStyle/>
          <a:p>
            <a:r>
              <a:rPr lang="nl-BE" dirty="0"/>
              <a:t>Feedback op vaardigheid: </a:t>
            </a:r>
            <a:r>
              <a:rPr lang="nl-BE" dirty="0" err="1"/>
              <a:t>Pendleton</a:t>
            </a:r>
            <a:endParaRPr lang="nl-BE" dirty="0"/>
          </a:p>
        </p:txBody>
      </p:sp>
    </p:spTree>
    <p:extLst>
      <p:ext uri="{BB962C8B-B14F-4D97-AF65-F5344CB8AC3E}">
        <p14:creationId xmlns:p14="http://schemas.microsoft.com/office/powerpoint/2010/main" val="33090665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Feedback</a:t>
            </a:r>
          </a:p>
        </p:txBody>
      </p:sp>
      <p:sp>
        <p:nvSpPr>
          <p:cNvPr id="4" name="Tijdelijke aanduiding voor tekst 3"/>
          <p:cNvSpPr>
            <a:spLocks noGrp="1"/>
          </p:cNvSpPr>
          <p:nvPr>
            <p:ph type="body" sz="quarter" idx="13"/>
          </p:nvPr>
        </p:nvSpPr>
        <p:spPr/>
        <p:txBody>
          <a:bodyPr/>
          <a:lstStyle/>
          <a:p>
            <a:r>
              <a:rPr lang="nl-BE" dirty="0"/>
              <a:t>Feedback op gedrag: 4G-model</a:t>
            </a:r>
          </a:p>
        </p:txBody>
      </p:sp>
      <p:pic>
        <p:nvPicPr>
          <p:cNvPr id="6" name="Tijdelijke aanduiding voor inhoud 5"/>
          <p:cNvPicPr>
            <a:picLocks noGrp="1" noChangeAspect="1"/>
          </p:cNvPicPr>
          <p:nvPr>
            <p:ph idx="1"/>
          </p:nvPr>
        </p:nvPicPr>
        <p:blipFill>
          <a:blip r:embed="rId2"/>
          <a:stretch>
            <a:fillRect/>
          </a:stretch>
        </p:blipFill>
        <p:spPr>
          <a:xfrm>
            <a:off x="2408919" y="2266950"/>
            <a:ext cx="6758212" cy="3946525"/>
          </a:xfrm>
          <a:prstGeom prst="rect">
            <a:avLst/>
          </a:prstGeom>
        </p:spPr>
      </p:pic>
    </p:spTree>
    <p:extLst>
      <p:ext uri="{BB962C8B-B14F-4D97-AF65-F5344CB8AC3E}">
        <p14:creationId xmlns:p14="http://schemas.microsoft.com/office/powerpoint/2010/main" val="2804590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Theorie motivationele gespreksvoering </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a:xfrm>
            <a:off x="838199" y="1794933"/>
            <a:ext cx="9900000" cy="4418937"/>
          </a:xfrm>
        </p:spPr>
        <p:txBody>
          <a:bodyPr/>
          <a:lstStyle/>
          <a:p>
            <a:pPr marL="0" lvl="0" indent="0">
              <a:buFont typeface="Courier New" panose="02070309020205020404" pitchFamily="49" charset="0"/>
              <a:buNone/>
            </a:pPr>
            <a:r>
              <a:rPr lang="nl-BE" sz="2000" b="0" dirty="0">
                <a:effectLst/>
                <a:latin typeface="Calibri" panose="020F0502020204030204" pitchFamily="34" charset="0"/>
                <a:ea typeface="Calibri" panose="020F0502020204030204" pitchFamily="34" charset="0"/>
              </a:rPr>
              <a:t>Voorbeeld: ‘</a:t>
            </a:r>
            <a:r>
              <a:rPr lang="nl-BE" sz="2000" b="0" i="1" dirty="0">
                <a:effectLst/>
                <a:latin typeface="Calibri" panose="020F0502020204030204" pitchFamily="34" charset="0"/>
                <a:ea typeface="Calibri" panose="020F0502020204030204" pitchFamily="34" charset="0"/>
              </a:rPr>
              <a:t>zorgverleners maken de tandenborstels nat, zo lijkt alsof er gepoetst werd’</a:t>
            </a:r>
            <a:endParaRPr lang="nl-BE" sz="2000" b="0" dirty="0">
              <a:effectLst/>
              <a:latin typeface="Calibri" panose="020F0502020204030204" pitchFamily="34" charset="0"/>
              <a:ea typeface="Calibri" panose="020F0502020204030204" pitchFamily="34" charset="0"/>
            </a:endParaRPr>
          </a:p>
          <a:p>
            <a:pPr marL="1485900" indent="0">
              <a:buNone/>
            </a:pPr>
            <a:r>
              <a:rPr lang="nl-BE" sz="2000" b="0" i="1" dirty="0">
                <a:effectLst/>
                <a:latin typeface="Calibri" panose="020F0502020204030204" pitchFamily="34" charset="0"/>
                <a:ea typeface="Calibri" panose="020F0502020204030204" pitchFamily="34" charset="0"/>
              </a:rPr>
              <a:t>1. </a:t>
            </a:r>
            <a:r>
              <a:rPr lang="nl-BE" sz="2000" b="0" i="1" u="sng" dirty="0">
                <a:effectLst/>
                <a:latin typeface="Calibri" panose="020F0502020204030204" pitchFamily="34" charset="0"/>
                <a:ea typeface="Calibri" panose="020F0502020204030204" pitchFamily="34" charset="0"/>
              </a:rPr>
              <a:t>Gedrag</a:t>
            </a:r>
            <a:r>
              <a:rPr lang="nl-BE" sz="2000" b="0" i="1" dirty="0">
                <a:effectLst/>
                <a:latin typeface="Calibri" panose="020F0502020204030204" pitchFamily="34" charset="0"/>
                <a:ea typeface="Calibri" panose="020F0502020204030204" pitchFamily="34" charset="0"/>
              </a:rPr>
              <a:t> ‘</a:t>
            </a:r>
            <a:r>
              <a:rPr lang="nl-BE" b="0" i="1" dirty="0">
                <a:latin typeface="Calibri" panose="020F0502020204030204" pitchFamily="34" charset="0"/>
                <a:ea typeface="Calibri" panose="020F0502020204030204" pitchFamily="34" charset="0"/>
              </a:rPr>
              <a:t>Toen ik vorige week bij bewoner X langs ging zag ik dat de tandenborstel nat gemaakt werd en de bewoner haar tanden niet gepoetst waren.</a:t>
            </a:r>
            <a:r>
              <a:rPr lang="nl-BE" sz="2000" b="0" i="1" dirty="0">
                <a:effectLst/>
                <a:latin typeface="Calibri" panose="020F0502020204030204" pitchFamily="34" charset="0"/>
                <a:ea typeface="Calibri" panose="020F0502020204030204" pitchFamily="34" charset="0"/>
              </a:rPr>
              <a:t>’</a:t>
            </a:r>
            <a:endParaRPr lang="nl-BE" sz="2000" b="0" dirty="0">
              <a:effectLst/>
              <a:latin typeface="Calibri" panose="020F0502020204030204" pitchFamily="34" charset="0"/>
              <a:ea typeface="Calibri" panose="020F0502020204030204" pitchFamily="34" charset="0"/>
            </a:endParaRPr>
          </a:p>
          <a:p>
            <a:pPr marL="1485900" indent="0">
              <a:buNone/>
            </a:pPr>
            <a:r>
              <a:rPr lang="nl-BE" sz="2000" b="0" i="1" dirty="0">
                <a:effectLst/>
                <a:latin typeface="Calibri" panose="020F0502020204030204" pitchFamily="34" charset="0"/>
                <a:ea typeface="Calibri" panose="020F0502020204030204" pitchFamily="34" charset="0"/>
              </a:rPr>
              <a:t>2. </a:t>
            </a:r>
            <a:r>
              <a:rPr lang="nl-BE" sz="2000" b="0" i="1" u="sng" dirty="0">
                <a:effectLst/>
                <a:latin typeface="Calibri" panose="020F0502020204030204" pitchFamily="34" charset="0"/>
                <a:ea typeface="Calibri" panose="020F0502020204030204" pitchFamily="34" charset="0"/>
              </a:rPr>
              <a:t>Gevoel</a:t>
            </a:r>
            <a:r>
              <a:rPr lang="nl-BE" sz="2000" b="0" i="1" dirty="0">
                <a:effectLst/>
                <a:latin typeface="Calibri" panose="020F0502020204030204" pitchFamily="34" charset="0"/>
                <a:ea typeface="Calibri" panose="020F0502020204030204" pitchFamily="34" charset="0"/>
              </a:rPr>
              <a:t> ‘ik </a:t>
            </a:r>
            <a:r>
              <a:rPr lang="nl-BE" b="0" i="1" dirty="0">
                <a:latin typeface="Calibri" panose="020F0502020204030204" pitchFamily="34" charset="0"/>
                <a:ea typeface="Calibri" panose="020F0502020204030204" pitchFamily="34" charset="0"/>
              </a:rPr>
              <a:t>was heel erg teleurgesteld om te zien dat er tandenborstels nat werden gemaakt. En ik vind het jammer dat dit verstopt wordt in plaats van een gesprek te hebben waarom het poetsen niet lukt</a:t>
            </a:r>
            <a:r>
              <a:rPr lang="nl-BE" sz="2000" b="0" i="1" dirty="0">
                <a:effectLst/>
                <a:latin typeface="Calibri" panose="020F0502020204030204" pitchFamily="34" charset="0"/>
                <a:ea typeface="Calibri" panose="020F0502020204030204" pitchFamily="34" charset="0"/>
              </a:rPr>
              <a:t>’</a:t>
            </a:r>
            <a:endParaRPr lang="nl-BE" sz="2000" b="0" dirty="0">
              <a:effectLst/>
              <a:latin typeface="Calibri" panose="020F0502020204030204" pitchFamily="34" charset="0"/>
              <a:ea typeface="Calibri" panose="020F0502020204030204" pitchFamily="34" charset="0"/>
            </a:endParaRPr>
          </a:p>
          <a:p>
            <a:pPr marL="1485900" indent="0">
              <a:buNone/>
            </a:pPr>
            <a:r>
              <a:rPr lang="nl-BE" sz="2000" b="0" i="1" dirty="0">
                <a:effectLst/>
                <a:latin typeface="Calibri" panose="020F0502020204030204" pitchFamily="34" charset="0"/>
                <a:ea typeface="Calibri" panose="020F0502020204030204" pitchFamily="34" charset="0"/>
              </a:rPr>
              <a:t>3. </a:t>
            </a:r>
            <a:r>
              <a:rPr lang="nl-BE" sz="2000" b="0" i="1" u="sng" dirty="0">
                <a:effectLst/>
                <a:latin typeface="Calibri" panose="020F0502020204030204" pitchFamily="34" charset="0"/>
                <a:ea typeface="Calibri" panose="020F0502020204030204" pitchFamily="34" charset="0"/>
              </a:rPr>
              <a:t>Gevolg</a:t>
            </a:r>
            <a:r>
              <a:rPr lang="nl-BE" sz="2000" b="0" i="1" dirty="0">
                <a:effectLst/>
                <a:latin typeface="Calibri" panose="020F0502020204030204" pitchFamily="34" charset="0"/>
                <a:ea typeface="Calibri" panose="020F0502020204030204" pitchFamily="34" charset="0"/>
              </a:rPr>
              <a:t> ‘Hierdoor heb ik misschien een verkeerd beeld van wat er goed of minder goed gaat en kan ik jullie niet helpen bij problemen.’</a:t>
            </a:r>
            <a:endParaRPr lang="nl-BE" sz="2000" b="0" dirty="0">
              <a:effectLst/>
              <a:latin typeface="Calibri" panose="020F0502020204030204" pitchFamily="34" charset="0"/>
              <a:ea typeface="Calibri" panose="020F0502020204030204" pitchFamily="34" charset="0"/>
            </a:endParaRPr>
          </a:p>
          <a:p>
            <a:pPr marL="1485900" indent="0">
              <a:buNone/>
            </a:pPr>
            <a:r>
              <a:rPr lang="nl-BE" sz="2000" b="0" i="1" dirty="0">
                <a:effectLst/>
                <a:latin typeface="Calibri" panose="020F0502020204030204" pitchFamily="34" charset="0"/>
                <a:ea typeface="Calibri" panose="020F0502020204030204" pitchFamily="34" charset="0"/>
              </a:rPr>
              <a:t>4. </a:t>
            </a:r>
            <a:r>
              <a:rPr lang="nl-BE" sz="2000" b="0" i="1" u="sng" dirty="0">
                <a:effectLst/>
                <a:latin typeface="Calibri" panose="020F0502020204030204" pitchFamily="34" charset="0"/>
                <a:ea typeface="Calibri" panose="020F0502020204030204" pitchFamily="34" charset="0"/>
              </a:rPr>
              <a:t>Gewenst</a:t>
            </a:r>
            <a:r>
              <a:rPr lang="nl-BE" sz="2000" b="0" i="1" dirty="0">
                <a:effectLst/>
                <a:latin typeface="Calibri" panose="020F0502020204030204" pitchFamily="34" charset="0"/>
                <a:ea typeface="Calibri" panose="020F0502020204030204" pitchFamily="34" charset="0"/>
              </a:rPr>
              <a:t> ‘ik zou </a:t>
            </a:r>
            <a:r>
              <a:rPr lang="nl-BE" b="0" i="1" dirty="0">
                <a:latin typeface="Calibri" panose="020F0502020204030204" pitchFamily="34" charset="0"/>
                <a:ea typeface="Calibri" panose="020F0502020204030204" pitchFamily="34" charset="0"/>
              </a:rPr>
              <a:t>vandaag graag even met jullie een open gesprek aan gaan waarom dit zou kunnen gebeuren en hoe we dit samen in de toekomst kunnen vermijden.’</a:t>
            </a:r>
            <a:endParaRPr lang="nl-BE" sz="2000" b="0" dirty="0">
              <a:effectLst/>
              <a:latin typeface="Calibri" panose="020F0502020204030204" pitchFamily="34" charset="0"/>
              <a:ea typeface="Calibri" panose="020F0502020204030204" pitchFamily="34" charset="0"/>
            </a:endParaRPr>
          </a:p>
          <a:p>
            <a:pPr marL="114300" indent="0">
              <a:buNone/>
            </a:pPr>
            <a:endParaRPr lang="nl-BE" dirty="0"/>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67</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spTree>
    <p:extLst>
      <p:ext uri="{BB962C8B-B14F-4D97-AF65-F5344CB8AC3E}">
        <p14:creationId xmlns:p14="http://schemas.microsoft.com/office/powerpoint/2010/main" val="354313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Casus 1</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p:txBody>
          <a:bodyPr/>
          <a:lstStyle/>
          <a:p>
            <a:r>
              <a:rPr lang="nl-BE" dirty="0">
                <a:latin typeface="Calibri" panose="020F0502020204030204" pitchFamily="34" charset="0"/>
                <a:ea typeface="Calibri" panose="020F0502020204030204" pitchFamily="34" charset="0"/>
              </a:rPr>
              <a:t>Huistandartsen geven foute adviezen en </a:t>
            </a:r>
            <a:r>
              <a:rPr lang="nl-BE" sz="2000" dirty="0">
                <a:effectLst/>
                <a:latin typeface="Calibri" panose="020F0502020204030204" pitchFamily="34" charset="0"/>
                <a:ea typeface="Calibri" panose="020F0502020204030204" pitchFamily="34" charset="0"/>
              </a:rPr>
              <a:t>dan is het moeilijk om er als procesbegeleider tegenin te gaan. Wat kan ik doen?</a:t>
            </a:r>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68</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pic>
        <p:nvPicPr>
          <p:cNvPr id="6" name="Tijdelijke aanduiding voor inhoud 5">
            <a:extLst>
              <a:ext uri="{FF2B5EF4-FFF2-40B4-BE49-F238E27FC236}">
                <a16:creationId xmlns:a16="http://schemas.microsoft.com/office/drawing/2014/main" id="{49037B76-38AA-4D4E-BCE2-2176EAADCCCD}"/>
              </a:ext>
            </a:extLst>
          </p:cNvPr>
          <p:cNvPicPr>
            <a:picLocks noChangeAspect="1"/>
          </p:cNvPicPr>
          <p:nvPr/>
        </p:nvPicPr>
        <p:blipFill>
          <a:blip r:embed="rId3"/>
          <a:stretch>
            <a:fillRect/>
          </a:stretch>
        </p:blipFill>
        <p:spPr>
          <a:xfrm>
            <a:off x="5337121" y="3629025"/>
            <a:ext cx="4768264" cy="2784475"/>
          </a:xfrm>
          <a:prstGeom prst="rect">
            <a:avLst/>
          </a:prstGeom>
          <a:noFill/>
          <a:ln>
            <a:noFill/>
          </a:ln>
        </p:spPr>
      </p:pic>
    </p:spTree>
    <p:extLst>
      <p:ext uri="{BB962C8B-B14F-4D97-AF65-F5344CB8AC3E}">
        <p14:creationId xmlns:p14="http://schemas.microsoft.com/office/powerpoint/2010/main" val="2645289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Casus 2</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p:txBody>
          <a:bodyPr/>
          <a:lstStyle/>
          <a:p>
            <a:r>
              <a:rPr lang="nl-NL" dirty="0"/>
              <a:t>De 2 mondzorgcoördinatoren hebben angst om zich te profileren boven de anderen. Ik heb echt het gevoel dat de sfeer tussen het personeel heel onveilig is. Wat kan ik doen?</a:t>
            </a:r>
          </a:p>
          <a:p>
            <a:endParaRPr lang="nl-BE" dirty="0"/>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69</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spTree>
    <p:extLst>
      <p:ext uri="{BB962C8B-B14F-4D97-AF65-F5344CB8AC3E}">
        <p14:creationId xmlns:p14="http://schemas.microsoft.com/office/powerpoint/2010/main" val="42742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B2625AD-414A-4AF5-B997-2B8A648D8BC1}"/>
              </a:ext>
            </a:extLst>
          </p:cNvPr>
          <p:cNvPicPr>
            <a:picLocks noChangeAspect="1"/>
          </p:cNvPicPr>
          <p:nvPr/>
        </p:nvPicPr>
        <p:blipFill rotWithShape="1">
          <a:blip r:embed="rId3"/>
          <a:srcRect l="9801" t="26241" r="22699" b="23788"/>
          <a:stretch/>
        </p:blipFill>
        <p:spPr>
          <a:xfrm>
            <a:off x="838199" y="1995656"/>
            <a:ext cx="9103610" cy="3790995"/>
          </a:xfrm>
          <a:prstGeom prst="rect">
            <a:avLst/>
          </a:prstGeom>
        </p:spPr>
      </p:pic>
      <p:sp>
        <p:nvSpPr>
          <p:cNvPr id="2" name="Titel 1">
            <a:extLst>
              <a:ext uri="{FF2B5EF4-FFF2-40B4-BE49-F238E27FC236}">
                <a16:creationId xmlns:a16="http://schemas.microsoft.com/office/drawing/2014/main" id="{7A118C13-A8BD-46C7-8F8A-468E862262D5}"/>
              </a:ext>
            </a:extLst>
          </p:cNvPr>
          <p:cNvSpPr>
            <a:spLocks noGrp="1"/>
          </p:cNvSpPr>
          <p:nvPr>
            <p:ph type="title"/>
          </p:nvPr>
        </p:nvSpPr>
        <p:spPr/>
        <p:txBody>
          <a:bodyPr/>
          <a:lstStyle/>
          <a:p>
            <a:r>
              <a:rPr lang="nl-BE" dirty="0"/>
              <a:t>Herhaling heropstart na corona</a:t>
            </a:r>
          </a:p>
        </p:txBody>
      </p:sp>
      <p:sp>
        <p:nvSpPr>
          <p:cNvPr id="4" name="Tijdelijke aanduiding voor dianummer 3">
            <a:extLst>
              <a:ext uri="{FF2B5EF4-FFF2-40B4-BE49-F238E27FC236}">
                <a16:creationId xmlns:a16="http://schemas.microsoft.com/office/drawing/2014/main" id="{A28F16A6-6ADC-48C0-BEE3-0FE271A7A5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7</a:t>
            </a:fld>
            <a:endParaRPr lang="nl-BE"/>
          </a:p>
        </p:txBody>
      </p:sp>
      <p:sp>
        <p:nvSpPr>
          <p:cNvPr id="5" name="Tijdelijke aanduiding voor tekst 4">
            <a:extLst>
              <a:ext uri="{FF2B5EF4-FFF2-40B4-BE49-F238E27FC236}">
                <a16:creationId xmlns:a16="http://schemas.microsoft.com/office/drawing/2014/main" id="{A953AAF5-B66D-4B6F-BD0C-C3D7215E1771}"/>
              </a:ext>
            </a:extLst>
          </p:cNvPr>
          <p:cNvSpPr>
            <a:spLocks noGrp="1"/>
          </p:cNvSpPr>
          <p:nvPr>
            <p:ph type="body" idx="2"/>
          </p:nvPr>
        </p:nvSpPr>
        <p:spPr/>
        <p:txBody>
          <a:bodyPr/>
          <a:lstStyle/>
          <a:p>
            <a:r>
              <a:rPr lang="nl-BE" dirty="0"/>
              <a:t>Mogelijke scenario’s</a:t>
            </a:r>
          </a:p>
        </p:txBody>
      </p:sp>
      <p:cxnSp>
        <p:nvCxnSpPr>
          <p:cNvPr id="7" name="Rechte verbindingslijn met pijl 6">
            <a:extLst>
              <a:ext uri="{FF2B5EF4-FFF2-40B4-BE49-F238E27FC236}">
                <a16:creationId xmlns:a16="http://schemas.microsoft.com/office/drawing/2014/main" id="{0CFCEB41-846C-4962-B21B-7883A3F9CBB3}"/>
              </a:ext>
            </a:extLst>
          </p:cNvPr>
          <p:cNvCxnSpPr>
            <a:cxnSpLocks/>
          </p:cNvCxnSpPr>
          <p:nvPr/>
        </p:nvCxnSpPr>
        <p:spPr>
          <a:xfrm>
            <a:off x="5539853" y="4237297"/>
            <a:ext cx="0" cy="1549354"/>
          </a:xfrm>
          <a:prstGeom prst="straightConnector1">
            <a:avLst/>
          </a:prstGeom>
          <a:ln w="66675">
            <a:tailEnd type="triangle"/>
          </a:ln>
        </p:spPr>
        <p:style>
          <a:lnRef idx="3">
            <a:schemeClr val="accent3"/>
          </a:lnRef>
          <a:fillRef idx="0">
            <a:schemeClr val="accent3"/>
          </a:fillRef>
          <a:effectRef idx="2">
            <a:schemeClr val="accent3"/>
          </a:effectRef>
          <a:fontRef idx="minor">
            <a:schemeClr val="tx1"/>
          </a:fontRef>
        </p:style>
      </p:cxnSp>
      <p:sp>
        <p:nvSpPr>
          <p:cNvPr id="9" name="Rechthoek: afgeronde hoeken 8">
            <a:extLst>
              <a:ext uri="{FF2B5EF4-FFF2-40B4-BE49-F238E27FC236}">
                <a16:creationId xmlns:a16="http://schemas.microsoft.com/office/drawing/2014/main" id="{15196F6B-3C89-4B41-85D2-66ECF0025518}"/>
              </a:ext>
            </a:extLst>
          </p:cNvPr>
          <p:cNvSpPr/>
          <p:nvPr/>
        </p:nvSpPr>
        <p:spPr>
          <a:xfrm>
            <a:off x="4121623" y="5786651"/>
            <a:ext cx="3589361" cy="860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Er wordt maandelijks contact opgenomen met het WZC</a:t>
            </a:r>
            <a:endParaRPr lang="nl-BE" b="1" dirty="0"/>
          </a:p>
        </p:txBody>
      </p:sp>
    </p:spTree>
    <p:extLst>
      <p:ext uri="{BB962C8B-B14F-4D97-AF65-F5344CB8AC3E}">
        <p14:creationId xmlns:p14="http://schemas.microsoft.com/office/powerpoint/2010/main" val="9252040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Casus 3</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p:txBody>
          <a:bodyPr/>
          <a:lstStyle/>
          <a:p>
            <a:pPr marL="114300" indent="0">
              <a:buNone/>
            </a:pPr>
            <a:r>
              <a:rPr lang="nl-BE" sz="2000" dirty="0">
                <a:effectLst/>
                <a:latin typeface="Calibri" panose="020F0502020204030204" pitchFamily="34" charset="0"/>
                <a:ea typeface="Calibri" panose="020F0502020204030204" pitchFamily="34" charset="0"/>
              </a:rPr>
              <a:t>Ik heb het gevoel dat MZ coördinator de vrijstelling van 0.2 VTE niet krijgt.</a:t>
            </a:r>
          </a:p>
          <a:p>
            <a:endParaRPr lang="nl-BE" dirty="0"/>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70</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spTree>
    <p:extLst>
      <p:ext uri="{BB962C8B-B14F-4D97-AF65-F5344CB8AC3E}">
        <p14:creationId xmlns:p14="http://schemas.microsoft.com/office/powerpoint/2010/main" val="4211494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Casus 4</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p:txBody>
          <a:bodyPr/>
          <a:lstStyle/>
          <a:p>
            <a:pPr marL="114300" indent="0">
              <a:buNone/>
            </a:pPr>
            <a:r>
              <a:rPr lang="nl-NL" dirty="0"/>
              <a:t>Vaak is het mondzorgteam niet voltallig. Hoe kaart ik dit aan?</a:t>
            </a:r>
          </a:p>
          <a:p>
            <a:endParaRPr lang="nl-BE" dirty="0"/>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71</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spTree>
    <p:extLst>
      <p:ext uri="{BB962C8B-B14F-4D97-AF65-F5344CB8AC3E}">
        <p14:creationId xmlns:p14="http://schemas.microsoft.com/office/powerpoint/2010/main" val="2335429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Casus 5</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p:txBody>
          <a:bodyPr/>
          <a:lstStyle/>
          <a:p>
            <a:pPr marL="114300" indent="0">
              <a:buNone/>
            </a:pPr>
            <a:r>
              <a:rPr lang="nl-NL" dirty="0"/>
              <a:t>Soms loopt de communicatie wat moeilijker. De hoofdverpleger en mondzorgcoördinator zijn moeilijk te bereiken. Zo is het wat lastig om een nieuwe afspraak te plannen.</a:t>
            </a:r>
            <a:endParaRPr lang="nl-BE" dirty="0"/>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72</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spTree>
    <p:extLst>
      <p:ext uri="{BB962C8B-B14F-4D97-AF65-F5344CB8AC3E}">
        <p14:creationId xmlns:p14="http://schemas.microsoft.com/office/powerpoint/2010/main" val="20609799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Casus 6</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p:txBody>
          <a:bodyPr/>
          <a:lstStyle/>
          <a:p>
            <a:pPr marL="114300" indent="0">
              <a:buNone/>
            </a:pPr>
            <a:r>
              <a:rPr lang="nl-NL" dirty="0"/>
              <a:t>De leden van het mondzorgteam krijgen geen taken rond mondzorg, ze worden niet aangestuurd door de mondzorgcoördinator.</a:t>
            </a:r>
            <a:endParaRPr lang="nl-BE" dirty="0"/>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73</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spTree>
    <p:extLst>
      <p:ext uri="{BB962C8B-B14F-4D97-AF65-F5344CB8AC3E}">
        <p14:creationId xmlns:p14="http://schemas.microsoft.com/office/powerpoint/2010/main" val="29510752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Casus 7</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p:txBody>
          <a:bodyPr/>
          <a:lstStyle/>
          <a:p>
            <a:pPr marL="114300" indent="0">
              <a:buNone/>
            </a:pPr>
            <a:r>
              <a:rPr lang="nl-NL" dirty="0"/>
              <a:t>Als procesbegeleider weet ik niet zeker of de motivatie van het mondzorgteam goed zit, hoe kan ik dit weten?</a:t>
            </a:r>
            <a:endParaRPr lang="nl-BE" dirty="0"/>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74</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spTree>
    <p:extLst>
      <p:ext uri="{BB962C8B-B14F-4D97-AF65-F5344CB8AC3E}">
        <p14:creationId xmlns:p14="http://schemas.microsoft.com/office/powerpoint/2010/main" val="1813778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CAC3-B195-4DCF-AB8D-74C18A509A0C}"/>
              </a:ext>
            </a:extLst>
          </p:cNvPr>
          <p:cNvSpPr>
            <a:spLocks noGrp="1"/>
          </p:cNvSpPr>
          <p:nvPr>
            <p:ph type="title"/>
          </p:nvPr>
        </p:nvSpPr>
        <p:spPr/>
        <p:txBody>
          <a:bodyPr/>
          <a:lstStyle/>
          <a:p>
            <a:r>
              <a:rPr lang="nl-BE" dirty="0"/>
              <a:t>Casus 8</a:t>
            </a:r>
          </a:p>
        </p:txBody>
      </p:sp>
      <p:sp>
        <p:nvSpPr>
          <p:cNvPr id="3" name="Tijdelijke aanduiding voor tekst 2">
            <a:extLst>
              <a:ext uri="{FF2B5EF4-FFF2-40B4-BE49-F238E27FC236}">
                <a16:creationId xmlns:a16="http://schemas.microsoft.com/office/drawing/2014/main" id="{A0C1333F-1CE2-49AF-A7B6-FE1BF0C921C2}"/>
              </a:ext>
            </a:extLst>
          </p:cNvPr>
          <p:cNvSpPr>
            <a:spLocks noGrp="1"/>
          </p:cNvSpPr>
          <p:nvPr>
            <p:ph type="body" idx="1"/>
          </p:nvPr>
        </p:nvSpPr>
        <p:spPr/>
        <p:txBody>
          <a:bodyPr/>
          <a:lstStyle/>
          <a:p>
            <a:pPr marL="114300" indent="0">
              <a:buNone/>
            </a:pPr>
            <a:r>
              <a:rPr lang="nl-NL" dirty="0"/>
              <a:t>Het mobiele tandartsenteam en/of huistandarts willen curatief te werk gaan en het preventieve kant van het verhaal schuiven ze langs de kant. Hoe ga ik hiermee om?</a:t>
            </a:r>
            <a:endParaRPr lang="nl-BE" dirty="0"/>
          </a:p>
        </p:txBody>
      </p:sp>
      <p:sp>
        <p:nvSpPr>
          <p:cNvPr id="4" name="Tijdelijke aanduiding voor dianummer 3">
            <a:extLst>
              <a:ext uri="{FF2B5EF4-FFF2-40B4-BE49-F238E27FC236}">
                <a16:creationId xmlns:a16="http://schemas.microsoft.com/office/drawing/2014/main" id="{74072DE2-FF9F-4815-B69F-6863D6026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75</a:t>
            </a:fld>
            <a:endParaRPr lang="nl-BE"/>
          </a:p>
        </p:txBody>
      </p:sp>
      <p:sp>
        <p:nvSpPr>
          <p:cNvPr id="5" name="Tijdelijke aanduiding voor tekst 4">
            <a:extLst>
              <a:ext uri="{FF2B5EF4-FFF2-40B4-BE49-F238E27FC236}">
                <a16:creationId xmlns:a16="http://schemas.microsoft.com/office/drawing/2014/main" id="{0A514BEA-58E4-479B-99BD-5C32A96AED3A}"/>
              </a:ext>
            </a:extLst>
          </p:cNvPr>
          <p:cNvSpPr>
            <a:spLocks noGrp="1"/>
          </p:cNvSpPr>
          <p:nvPr>
            <p:ph type="body" idx="2"/>
          </p:nvPr>
        </p:nvSpPr>
        <p:spPr/>
        <p:txBody>
          <a:bodyPr/>
          <a:lstStyle/>
          <a:p>
            <a:r>
              <a:rPr lang="nl-BE" i="1" dirty="0"/>
              <a:t>Coaching mondzorgteams</a:t>
            </a:r>
          </a:p>
        </p:txBody>
      </p:sp>
    </p:spTree>
    <p:extLst>
      <p:ext uri="{BB962C8B-B14F-4D97-AF65-F5344CB8AC3E}">
        <p14:creationId xmlns:p14="http://schemas.microsoft.com/office/powerpoint/2010/main" val="4003899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3B01A-1EDF-4638-8014-F326D5DF7D0E}"/>
              </a:ext>
            </a:extLst>
          </p:cNvPr>
          <p:cNvSpPr>
            <a:spLocks noGrp="1"/>
          </p:cNvSpPr>
          <p:nvPr>
            <p:ph type="title"/>
          </p:nvPr>
        </p:nvSpPr>
        <p:spPr/>
        <p:txBody>
          <a:bodyPr/>
          <a:lstStyle/>
          <a:p>
            <a:r>
              <a:rPr lang="nl-BE" dirty="0"/>
              <a:t>Nog casussen?</a:t>
            </a:r>
          </a:p>
        </p:txBody>
      </p:sp>
      <p:sp>
        <p:nvSpPr>
          <p:cNvPr id="4" name="Tijdelijke aanduiding voor dianummer 3">
            <a:extLst>
              <a:ext uri="{FF2B5EF4-FFF2-40B4-BE49-F238E27FC236}">
                <a16:creationId xmlns:a16="http://schemas.microsoft.com/office/drawing/2014/main" id="{288D9DD7-98B6-4B04-ABA2-5DD6D30ED5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76</a:t>
            </a:fld>
            <a:endParaRPr lang="nl-BE"/>
          </a:p>
        </p:txBody>
      </p:sp>
    </p:spTree>
    <p:extLst>
      <p:ext uri="{BB962C8B-B14F-4D97-AF65-F5344CB8AC3E}">
        <p14:creationId xmlns:p14="http://schemas.microsoft.com/office/powerpoint/2010/main" val="3944404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1FC74-0F00-4E0A-AE67-CB4BB5055C7F}"/>
              </a:ext>
            </a:extLst>
          </p:cNvPr>
          <p:cNvSpPr>
            <a:spLocks noGrp="1"/>
          </p:cNvSpPr>
          <p:nvPr>
            <p:ph type="title"/>
          </p:nvPr>
        </p:nvSpPr>
        <p:spPr/>
        <p:txBody>
          <a:bodyPr/>
          <a:lstStyle/>
          <a:p>
            <a:r>
              <a:rPr lang="nl-BE" dirty="0"/>
              <a:t>Vragen?</a:t>
            </a:r>
          </a:p>
        </p:txBody>
      </p:sp>
      <p:sp>
        <p:nvSpPr>
          <p:cNvPr id="3" name="Tijdelijke aanduiding voor tekst 2">
            <a:extLst>
              <a:ext uri="{FF2B5EF4-FFF2-40B4-BE49-F238E27FC236}">
                <a16:creationId xmlns:a16="http://schemas.microsoft.com/office/drawing/2014/main" id="{8D15ABF1-0447-45E8-A21C-A0D6D0E29CCC}"/>
              </a:ext>
            </a:extLst>
          </p:cNvPr>
          <p:cNvSpPr>
            <a:spLocks noGrp="1"/>
          </p:cNvSpPr>
          <p:nvPr>
            <p:ph type="body" idx="1"/>
          </p:nvPr>
        </p:nvSpPr>
        <p:spPr/>
        <p:txBody>
          <a:bodyPr/>
          <a:lstStyle/>
          <a:p>
            <a:endParaRPr lang="nl-BE"/>
          </a:p>
        </p:txBody>
      </p:sp>
      <p:sp>
        <p:nvSpPr>
          <p:cNvPr id="4" name="Tijdelijke aanduiding voor tekst 3">
            <a:extLst>
              <a:ext uri="{FF2B5EF4-FFF2-40B4-BE49-F238E27FC236}">
                <a16:creationId xmlns:a16="http://schemas.microsoft.com/office/drawing/2014/main" id="{16742895-1602-44CD-A643-8CC0A43E4F64}"/>
              </a:ext>
            </a:extLst>
          </p:cNvPr>
          <p:cNvSpPr>
            <a:spLocks noGrp="1"/>
          </p:cNvSpPr>
          <p:nvPr>
            <p:ph type="body" idx="2"/>
          </p:nvPr>
        </p:nvSpPr>
        <p:spPr/>
        <p:txBody>
          <a:bodyPr/>
          <a:lstStyle/>
          <a:p>
            <a:r>
              <a:rPr lang="nl-BE" dirty="0"/>
              <a:t>5</a:t>
            </a:r>
          </a:p>
        </p:txBody>
      </p:sp>
    </p:spTree>
    <p:extLst>
      <p:ext uri="{BB962C8B-B14F-4D97-AF65-F5344CB8AC3E}">
        <p14:creationId xmlns:p14="http://schemas.microsoft.com/office/powerpoint/2010/main" val="42060165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7A15AF-54FD-40CC-B851-27A6D4676FF0}"/>
              </a:ext>
            </a:extLst>
          </p:cNvPr>
          <p:cNvSpPr>
            <a:spLocks noGrp="1"/>
          </p:cNvSpPr>
          <p:nvPr>
            <p:ph type="title"/>
          </p:nvPr>
        </p:nvSpPr>
        <p:spPr/>
        <p:txBody>
          <a:bodyPr/>
          <a:lstStyle/>
          <a:p>
            <a:r>
              <a:rPr lang="nl-BE"/>
              <a:t>Einde</a:t>
            </a:r>
            <a:endParaRPr lang="nl-BE" dirty="0"/>
          </a:p>
        </p:txBody>
      </p:sp>
      <p:sp>
        <p:nvSpPr>
          <p:cNvPr id="3" name="Tijdelijke aanduiding voor tekst 2">
            <a:extLst>
              <a:ext uri="{FF2B5EF4-FFF2-40B4-BE49-F238E27FC236}">
                <a16:creationId xmlns:a16="http://schemas.microsoft.com/office/drawing/2014/main" id="{99138F12-F588-4BD9-98DA-EB819BF7B807}"/>
              </a:ext>
            </a:extLst>
          </p:cNvPr>
          <p:cNvSpPr>
            <a:spLocks noGrp="1"/>
          </p:cNvSpPr>
          <p:nvPr>
            <p:ph type="body" idx="1"/>
          </p:nvPr>
        </p:nvSpPr>
        <p:spPr>
          <a:xfrm>
            <a:off x="1701207" y="5056628"/>
            <a:ext cx="7560000" cy="590130"/>
          </a:xfrm>
        </p:spPr>
        <p:txBody>
          <a:bodyPr/>
          <a:lstStyle/>
          <a:p>
            <a:r>
              <a:rPr lang="nl-NL" sz="1800" dirty="0"/>
              <a:t>Vergeten jullie vragenlijst van Gezond Leven niet? </a:t>
            </a:r>
            <a:endParaRPr lang="nl-NL" sz="1800" dirty="0">
              <a:hlinkClick r:id="rId3"/>
            </a:endParaRPr>
          </a:p>
          <a:p>
            <a:r>
              <a:rPr lang="nl-NL" u="sng" dirty="0">
                <a:hlinkClick r:id="rId3"/>
              </a:rPr>
              <a:t>https://s.chkmkt.com/?e=164137&amp;h=94CF12D787EBF7D&amp;l=nl</a:t>
            </a:r>
            <a:r>
              <a:rPr lang="nl-BE" dirty="0"/>
              <a:t> </a:t>
            </a:r>
          </a:p>
          <a:p>
            <a:endParaRPr lang="nl-BE" dirty="0"/>
          </a:p>
        </p:txBody>
      </p:sp>
      <p:sp>
        <p:nvSpPr>
          <p:cNvPr id="4" name="Tijdelijke aanduiding voor tekst 3">
            <a:extLst>
              <a:ext uri="{FF2B5EF4-FFF2-40B4-BE49-F238E27FC236}">
                <a16:creationId xmlns:a16="http://schemas.microsoft.com/office/drawing/2014/main" id="{68D45B50-9928-4125-B32D-CB2BC47BD1D9}"/>
              </a:ext>
            </a:extLst>
          </p:cNvPr>
          <p:cNvSpPr>
            <a:spLocks noGrp="1"/>
          </p:cNvSpPr>
          <p:nvPr>
            <p:ph type="body" idx="2"/>
          </p:nvPr>
        </p:nvSpPr>
        <p:spPr/>
        <p:txBody>
          <a:bodyPr/>
          <a:lstStyle/>
          <a:p>
            <a:r>
              <a:rPr lang="nl-BE" dirty="0"/>
              <a:t>6</a:t>
            </a:r>
          </a:p>
        </p:txBody>
      </p:sp>
      <p:pic>
        <p:nvPicPr>
          <p:cNvPr id="5" name="Afbeelding 4">
            <a:extLst>
              <a:ext uri="{FF2B5EF4-FFF2-40B4-BE49-F238E27FC236}">
                <a16:creationId xmlns:a16="http://schemas.microsoft.com/office/drawing/2014/main" id="{AB03E78A-D5AA-4B68-8BCC-A9999A021B3B}"/>
              </a:ext>
            </a:extLst>
          </p:cNvPr>
          <p:cNvPicPr>
            <a:picLocks noChangeAspect="1"/>
          </p:cNvPicPr>
          <p:nvPr/>
        </p:nvPicPr>
        <p:blipFill>
          <a:blip r:embed="rId4"/>
          <a:stretch>
            <a:fillRect/>
          </a:stretch>
        </p:blipFill>
        <p:spPr>
          <a:xfrm>
            <a:off x="10225077" y="5056628"/>
            <a:ext cx="1804420" cy="1801372"/>
          </a:xfrm>
          <a:prstGeom prst="rect">
            <a:avLst/>
          </a:prstGeom>
        </p:spPr>
      </p:pic>
      <p:sp>
        <p:nvSpPr>
          <p:cNvPr id="6" name="Tekstballon: rechthoek met afgeronde hoeken 5">
            <a:extLst>
              <a:ext uri="{FF2B5EF4-FFF2-40B4-BE49-F238E27FC236}">
                <a16:creationId xmlns:a16="http://schemas.microsoft.com/office/drawing/2014/main" id="{82750797-1EF4-4A7C-82A5-A40FDC048948}"/>
              </a:ext>
            </a:extLst>
          </p:cNvPr>
          <p:cNvSpPr/>
          <p:nvPr/>
        </p:nvSpPr>
        <p:spPr>
          <a:xfrm>
            <a:off x="8281555" y="3429000"/>
            <a:ext cx="3505757" cy="1387034"/>
          </a:xfrm>
          <a:prstGeom prst="wedgeRoundRectCallout">
            <a:avLst>
              <a:gd name="adj1" fmla="val 39330"/>
              <a:gd name="adj2" fmla="val 653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228600">
              <a:buSzPts val="1400"/>
            </a:pPr>
            <a:r>
              <a:rPr lang="nl-BE" sz="3600" dirty="0">
                <a:solidFill>
                  <a:srgbClr val="FFFFFF"/>
                </a:solidFill>
                <a:latin typeface="Calibri"/>
                <a:ea typeface="Calibri"/>
                <a:cs typeface="Calibri"/>
                <a:sym typeface="Calibri"/>
              </a:rPr>
              <a:t>BEDANKT! </a:t>
            </a:r>
          </a:p>
          <a:p>
            <a:pPr marL="457200" lvl="0" indent="-228600">
              <a:buSzPts val="1400"/>
            </a:pPr>
            <a:endParaRPr lang="nl-BE" sz="12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5173416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FCCEA-BBBF-4B34-850F-D1BF798C0042}"/>
              </a:ext>
            </a:extLst>
          </p:cNvPr>
          <p:cNvSpPr>
            <a:spLocks noGrp="1"/>
          </p:cNvSpPr>
          <p:nvPr>
            <p:ph type="title"/>
          </p:nvPr>
        </p:nvSpPr>
        <p:spPr/>
        <p:txBody>
          <a:bodyPr/>
          <a:lstStyle/>
          <a:p>
            <a:r>
              <a:rPr lang="nl-BE" dirty="0"/>
              <a:t>Heropstart na corona</a:t>
            </a:r>
          </a:p>
        </p:txBody>
      </p:sp>
      <p:sp>
        <p:nvSpPr>
          <p:cNvPr id="3" name="Tijdelijke aanduiding voor tekst 2">
            <a:extLst>
              <a:ext uri="{FF2B5EF4-FFF2-40B4-BE49-F238E27FC236}">
                <a16:creationId xmlns:a16="http://schemas.microsoft.com/office/drawing/2014/main" id="{BEB5E804-76C1-48ED-AA0A-3D742D08553F}"/>
              </a:ext>
            </a:extLst>
          </p:cNvPr>
          <p:cNvSpPr>
            <a:spLocks noGrp="1"/>
          </p:cNvSpPr>
          <p:nvPr>
            <p:ph type="body" idx="1"/>
          </p:nvPr>
        </p:nvSpPr>
        <p:spPr/>
        <p:txBody>
          <a:bodyPr/>
          <a:lstStyle/>
          <a:p>
            <a:pPr lvl="0"/>
            <a:r>
              <a:rPr lang="nl-BE" dirty="0"/>
              <a:t>Toetsing samenstelling themateam</a:t>
            </a:r>
          </a:p>
          <a:p>
            <a:pPr lvl="1"/>
            <a:r>
              <a:rPr lang="nl-BE" sz="2000" dirty="0"/>
              <a:t>Zijn alle betrokken personeelsleden er nog?</a:t>
            </a:r>
          </a:p>
          <a:p>
            <a:pPr lvl="1"/>
            <a:r>
              <a:rPr lang="nl-BE" sz="2000" dirty="0"/>
              <a:t>Is het themateam nog steeds hetzelfde? </a:t>
            </a:r>
          </a:p>
          <a:p>
            <a:pPr lvl="1"/>
            <a:r>
              <a:rPr lang="nl-BE" sz="2000" dirty="0"/>
              <a:t>Of moet dit team opnieuw samengesteld worden?</a:t>
            </a:r>
          </a:p>
          <a:p>
            <a:pPr lvl="0"/>
            <a:r>
              <a:rPr lang="nl-BE" dirty="0"/>
              <a:t>Bespreking voorwaarden project</a:t>
            </a:r>
          </a:p>
          <a:p>
            <a:pPr lvl="1"/>
            <a:r>
              <a:rPr lang="nl-BE" sz="2000" dirty="0"/>
              <a:t>Lukt het nog steeds om aan alle voorwaarden van het project te voldoen? Bv. vrijstelling themacoördinator / engagement CRA?</a:t>
            </a:r>
          </a:p>
          <a:p>
            <a:endParaRPr lang="nl-BE" dirty="0"/>
          </a:p>
        </p:txBody>
      </p:sp>
      <p:sp>
        <p:nvSpPr>
          <p:cNvPr id="4" name="Tijdelijke aanduiding voor dianummer 3">
            <a:extLst>
              <a:ext uri="{FF2B5EF4-FFF2-40B4-BE49-F238E27FC236}">
                <a16:creationId xmlns:a16="http://schemas.microsoft.com/office/drawing/2014/main" id="{04A17D3B-62DB-4893-B9B1-1B07FF663D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8</a:t>
            </a:fld>
            <a:endParaRPr lang="nl-BE"/>
          </a:p>
        </p:txBody>
      </p:sp>
      <p:sp>
        <p:nvSpPr>
          <p:cNvPr id="5" name="Tijdelijke aanduiding voor tekst 4">
            <a:extLst>
              <a:ext uri="{FF2B5EF4-FFF2-40B4-BE49-F238E27FC236}">
                <a16:creationId xmlns:a16="http://schemas.microsoft.com/office/drawing/2014/main" id="{3A01C234-F651-4ADC-A283-96EC4C9DBF96}"/>
              </a:ext>
            </a:extLst>
          </p:cNvPr>
          <p:cNvSpPr>
            <a:spLocks noGrp="1"/>
          </p:cNvSpPr>
          <p:nvPr>
            <p:ph type="body" idx="2"/>
          </p:nvPr>
        </p:nvSpPr>
        <p:spPr/>
        <p:txBody>
          <a:bodyPr/>
          <a:lstStyle/>
          <a:p>
            <a:r>
              <a:rPr lang="nl-BE" dirty="0"/>
              <a:t>Tips</a:t>
            </a:r>
          </a:p>
        </p:txBody>
      </p:sp>
    </p:spTree>
    <p:extLst>
      <p:ext uri="{BB962C8B-B14F-4D97-AF65-F5344CB8AC3E}">
        <p14:creationId xmlns:p14="http://schemas.microsoft.com/office/powerpoint/2010/main" val="990410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FCCEA-BBBF-4B34-850F-D1BF798C0042}"/>
              </a:ext>
            </a:extLst>
          </p:cNvPr>
          <p:cNvSpPr>
            <a:spLocks noGrp="1"/>
          </p:cNvSpPr>
          <p:nvPr>
            <p:ph type="title"/>
          </p:nvPr>
        </p:nvSpPr>
        <p:spPr/>
        <p:txBody>
          <a:bodyPr/>
          <a:lstStyle/>
          <a:p>
            <a:r>
              <a:rPr lang="nl-BE" dirty="0"/>
              <a:t>Heropstart na corona</a:t>
            </a:r>
          </a:p>
        </p:txBody>
      </p:sp>
      <p:sp>
        <p:nvSpPr>
          <p:cNvPr id="3" name="Tijdelijke aanduiding voor tekst 2">
            <a:extLst>
              <a:ext uri="{FF2B5EF4-FFF2-40B4-BE49-F238E27FC236}">
                <a16:creationId xmlns:a16="http://schemas.microsoft.com/office/drawing/2014/main" id="{BEB5E804-76C1-48ED-AA0A-3D742D08553F}"/>
              </a:ext>
            </a:extLst>
          </p:cNvPr>
          <p:cNvSpPr>
            <a:spLocks noGrp="1"/>
          </p:cNvSpPr>
          <p:nvPr>
            <p:ph type="body" idx="1"/>
          </p:nvPr>
        </p:nvSpPr>
        <p:spPr>
          <a:xfrm>
            <a:off x="838198" y="2266950"/>
            <a:ext cx="10433539" cy="4146550"/>
          </a:xfrm>
        </p:spPr>
        <p:txBody>
          <a:bodyPr/>
          <a:lstStyle/>
          <a:p>
            <a:pPr lvl="0"/>
            <a:r>
              <a:rPr lang="nl-BE" dirty="0"/>
              <a:t>Terugblik reeds afgelegde stappen</a:t>
            </a:r>
          </a:p>
          <a:p>
            <a:pPr lvl="1"/>
            <a:r>
              <a:rPr lang="nl-BE" sz="2000" dirty="0"/>
              <a:t>Wat waren de laatst afgelegde stappen? </a:t>
            </a:r>
          </a:p>
          <a:p>
            <a:pPr lvl="0"/>
            <a:r>
              <a:rPr lang="nl-BE" dirty="0"/>
              <a:t>Beslissing herneming laatste stap(pen) </a:t>
            </a:r>
          </a:p>
          <a:p>
            <a:pPr lvl="1"/>
            <a:r>
              <a:rPr lang="nl-BE" sz="2000" dirty="0"/>
              <a:t>Moeten er stappen hernomen worden bij wijze van opfrissing of vanwege een wijziging van het betrokken personeel?</a:t>
            </a:r>
          </a:p>
          <a:p>
            <a:pPr marL="571500" lvl="1" indent="0">
              <a:buNone/>
            </a:pPr>
            <a:r>
              <a:rPr lang="nl-BE" sz="2000" dirty="0"/>
              <a:t>	Bv. opleiding / creëren van draagvlak?</a:t>
            </a:r>
          </a:p>
          <a:p>
            <a:pPr lvl="0"/>
            <a:r>
              <a:rPr lang="nl-BE" dirty="0"/>
              <a:t>Planning overlegmomenten </a:t>
            </a:r>
          </a:p>
          <a:p>
            <a:pPr lvl="1"/>
            <a:r>
              <a:rPr lang="nl-BE" sz="2000" dirty="0"/>
              <a:t>Wanneer plannen we de volgende overlegmomenten in? </a:t>
            </a:r>
          </a:p>
          <a:p>
            <a:endParaRPr lang="nl-BE" dirty="0"/>
          </a:p>
        </p:txBody>
      </p:sp>
      <p:sp>
        <p:nvSpPr>
          <p:cNvPr id="4" name="Tijdelijke aanduiding voor dianummer 3">
            <a:extLst>
              <a:ext uri="{FF2B5EF4-FFF2-40B4-BE49-F238E27FC236}">
                <a16:creationId xmlns:a16="http://schemas.microsoft.com/office/drawing/2014/main" id="{04A17D3B-62DB-4893-B9B1-1B07FF663D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9</a:t>
            </a:fld>
            <a:endParaRPr lang="nl-BE"/>
          </a:p>
        </p:txBody>
      </p:sp>
      <p:sp>
        <p:nvSpPr>
          <p:cNvPr id="5" name="Tijdelijke aanduiding voor tekst 4">
            <a:extLst>
              <a:ext uri="{FF2B5EF4-FFF2-40B4-BE49-F238E27FC236}">
                <a16:creationId xmlns:a16="http://schemas.microsoft.com/office/drawing/2014/main" id="{3A01C234-F651-4ADC-A283-96EC4C9DBF96}"/>
              </a:ext>
            </a:extLst>
          </p:cNvPr>
          <p:cNvSpPr>
            <a:spLocks noGrp="1"/>
          </p:cNvSpPr>
          <p:nvPr>
            <p:ph type="body" idx="2"/>
          </p:nvPr>
        </p:nvSpPr>
        <p:spPr/>
        <p:txBody>
          <a:bodyPr/>
          <a:lstStyle/>
          <a:p>
            <a:r>
              <a:rPr lang="nl-BE" dirty="0"/>
              <a:t>Tips</a:t>
            </a:r>
          </a:p>
        </p:txBody>
      </p:sp>
    </p:spTree>
    <p:extLst>
      <p:ext uri="{BB962C8B-B14F-4D97-AF65-F5344CB8AC3E}">
        <p14:creationId xmlns:p14="http://schemas.microsoft.com/office/powerpoint/2010/main" val="4237018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74854db9-feb9-4148-9add-f34d3a68e0c4"/>
</p:tagLst>
</file>

<file path=ppt/theme/theme1.xml><?xml version="1.0" encoding="utf-8"?>
<a:theme xmlns:a="http://schemas.openxmlformats.org/drawingml/2006/main" name="Kantoorthema">
  <a:themeElements>
    <a:clrScheme name="GezondeMond">
      <a:dk1>
        <a:srgbClr val="101820"/>
      </a:dk1>
      <a:lt1>
        <a:srgbClr val="FFFFFF"/>
      </a:lt1>
      <a:dk2>
        <a:srgbClr val="00A3E0"/>
      </a:dk2>
      <a:lt2>
        <a:srgbClr val="E7E6E6"/>
      </a:lt2>
      <a:accent1>
        <a:srgbClr val="00A3E0"/>
      </a:accent1>
      <a:accent2>
        <a:srgbClr val="FDDA24"/>
      </a:accent2>
      <a:accent3>
        <a:srgbClr val="757070"/>
      </a:accent3>
      <a:accent4>
        <a:srgbClr val="E0E7EF"/>
      </a:accent4>
      <a:accent5>
        <a:srgbClr val="FF9900"/>
      </a:accent5>
      <a:accent6>
        <a:srgbClr val="36516C"/>
      </a:accent6>
      <a:hlink>
        <a:srgbClr val="00A3E0"/>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89B70DD9C08446A8443DF534F7285E" ma:contentTypeVersion="10" ma:contentTypeDescription="Create a new document." ma:contentTypeScope="" ma:versionID="0ebe39f76464c35fb5e8589ee338ece0">
  <xsd:schema xmlns:xsd="http://www.w3.org/2001/XMLSchema" xmlns:xs="http://www.w3.org/2001/XMLSchema" xmlns:p="http://schemas.microsoft.com/office/2006/metadata/properties" xmlns:ns3="fd689c1b-2561-4a46-ae04-6449f963ff76" targetNamespace="http://schemas.microsoft.com/office/2006/metadata/properties" ma:root="true" ma:fieldsID="cf3184955a228c6ca606933a05f59506" ns3:_="">
    <xsd:import namespace="fd689c1b-2561-4a46-ae04-6449f963ff7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689c1b-2561-4a46-ae04-6449f963ff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DF8286-FA92-4750-93ED-7C60F8A7A3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689c1b-2561-4a46-ae04-6449f963ff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3148E8-ECB7-45F1-AFF5-AEC23BC6396A}">
  <ds:schemaRefs>
    <ds:schemaRef ds:uri="http://schemas.microsoft.com/sharepoint/v3/contenttype/forms"/>
  </ds:schemaRefs>
</ds:datastoreItem>
</file>

<file path=customXml/itemProps3.xml><?xml version="1.0" encoding="utf-8"?>
<ds:datastoreItem xmlns:ds="http://schemas.openxmlformats.org/officeDocument/2006/customXml" ds:itemID="{14BF3AE0-347A-449A-8EDC-3DA1B97CFA1D}">
  <ds:schemaRefs>
    <ds:schemaRef ds:uri="http://www.w3.org/XML/1998/namespace"/>
    <ds:schemaRef ds:uri="http://schemas.microsoft.com/office/2006/documentManagement/types"/>
    <ds:schemaRef ds:uri="fd689c1b-2561-4a46-ae04-6449f963ff76"/>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36990</TotalTime>
  <Words>7115</Words>
  <Application>Microsoft Office PowerPoint</Application>
  <PresentationFormat>Breedbeeld</PresentationFormat>
  <Paragraphs>916</Paragraphs>
  <Slides>79</Slides>
  <Notes>70</Notes>
  <HiddenSlides>0</HiddenSlides>
  <MMClips>0</MMClips>
  <ScaleCrop>false</ScaleCrop>
  <HeadingPairs>
    <vt:vector size="6" baseType="variant">
      <vt:variant>
        <vt:lpstr>Gebruikte lettertypen</vt:lpstr>
      </vt:variant>
      <vt:variant>
        <vt:i4>15</vt:i4>
      </vt:variant>
      <vt:variant>
        <vt:lpstr>Thema</vt:lpstr>
      </vt:variant>
      <vt:variant>
        <vt:i4>2</vt:i4>
      </vt:variant>
      <vt:variant>
        <vt:lpstr>Diatitels</vt:lpstr>
      </vt:variant>
      <vt:variant>
        <vt:i4>79</vt:i4>
      </vt:variant>
    </vt:vector>
  </HeadingPairs>
  <TitlesOfParts>
    <vt:vector size="96" baseType="lpstr">
      <vt:lpstr>Alegreya Sans</vt:lpstr>
      <vt:lpstr>Arial</vt:lpstr>
      <vt:lpstr>Arial</vt:lpstr>
      <vt:lpstr>bryant</vt:lpstr>
      <vt:lpstr>Bryant Pro Regular</vt:lpstr>
      <vt:lpstr>Calibri</vt:lpstr>
      <vt:lpstr>Courier New</vt:lpstr>
      <vt:lpstr>Flanders Art Sans</vt:lpstr>
      <vt:lpstr>FlandersArtSans-Regular</vt:lpstr>
      <vt:lpstr>Lucida Sans</vt:lpstr>
      <vt:lpstr>Lucida Sans Unicode</vt:lpstr>
      <vt:lpstr>RO Sans</vt:lpstr>
      <vt:lpstr>Symbol</vt:lpstr>
      <vt:lpstr>Verdana</vt:lpstr>
      <vt:lpstr>Wingdings</vt:lpstr>
      <vt:lpstr>Kantoorthema</vt:lpstr>
      <vt:lpstr>KU Leuven</vt:lpstr>
      <vt:lpstr>PowerPoint-presentatie</vt:lpstr>
      <vt:lpstr>Welkom op de intervisie 18/11/2021</vt:lpstr>
      <vt:lpstr>Introductie intervisie 18/11/2021</vt:lpstr>
      <vt:lpstr>Introductie intervisie 18/11/2021</vt:lpstr>
      <vt:lpstr>Doel van de intervisie</vt:lpstr>
      <vt:lpstr>Programma intervisie 18/11/2021 </vt:lpstr>
      <vt:lpstr>Herhaling heropstart na corona</vt:lpstr>
      <vt:lpstr>Heropstart na corona</vt:lpstr>
      <vt:lpstr>Heropstart na corona</vt:lpstr>
      <vt:lpstr>PowerPoint-presentatie</vt:lpstr>
      <vt:lpstr>Stand van zaken</vt:lpstr>
      <vt:lpstr>Inhoud</vt:lpstr>
      <vt:lpstr>Inschrijvingen november 2020 versus november 2021</vt:lpstr>
      <vt:lpstr>Inschrijvingen per thema</vt:lpstr>
      <vt:lpstr>Spreiding trajecten WZC</vt:lpstr>
      <vt:lpstr>Situering trajecten in het stappenplan</vt:lpstr>
      <vt:lpstr>Procesbegeleiders</vt:lpstr>
      <vt:lpstr>Procesbegeleiders</vt:lpstr>
      <vt:lpstr>Nog niet gestarte trajecten</vt:lpstr>
      <vt:lpstr>Bevraging procesbegeleiders</vt:lpstr>
      <vt:lpstr>Bevraging procesbegeleiders</vt:lpstr>
      <vt:lpstr>Break out rooms</vt:lpstr>
      <vt:lpstr>Bevraging procesbegeleiders</vt:lpstr>
      <vt:lpstr>PowerPoint-presentatie</vt:lpstr>
      <vt:lpstr>Stand van zaken project</vt:lpstr>
      <vt:lpstr>Stand van zaken</vt:lpstr>
      <vt:lpstr>Stand van zaken</vt:lpstr>
      <vt:lpstr>Inhoud</vt:lpstr>
      <vt:lpstr>Planning project</vt:lpstr>
      <vt:lpstr>Inhoud</vt:lpstr>
      <vt:lpstr>Nieuwe materialen</vt:lpstr>
      <vt:lpstr>Aanwezigheidsattest voor leden mondzorgteam </vt:lpstr>
      <vt:lpstr>Sensibiliseringsmaterialen</vt:lpstr>
      <vt:lpstr>Nieuwe materialen</vt:lpstr>
      <vt:lpstr>Groeimeter</vt:lpstr>
      <vt:lpstr>www.demondzorglijn.be</vt:lpstr>
      <vt:lpstr>Beleidsinitiatieven preventieve mondgezondheid in de ouderensector Beleidsinitiatieven preventieve mondgezondheid in de ouderensector Beleidsinitiatieven preventieve mondgezondheid</vt:lpstr>
      <vt:lpstr>Inhoud</vt:lpstr>
      <vt:lpstr>Goede mondhygiëne wordt nieuwe gezondheidsdoelstelling</vt:lpstr>
      <vt:lpstr>Woonzorgdecreet</vt:lpstr>
      <vt:lpstr>Vlaams Intersectoraal Akkoord nr. 6  (VIA6)</vt:lpstr>
      <vt:lpstr>BelRAI</vt:lpstr>
      <vt:lpstr>BelRAI</vt:lpstr>
      <vt:lpstr>BelRAI</vt:lpstr>
      <vt:lpstr>BelRAI</vt:lpstr>
      <vt:lpstr>BelRAI</vt:lpstr>
      <vt:lpstr>BelRAI</vt:lpstr>
      <vt:lpstr>BelRAI</vt:lpstr>
      <vt:lpstr>BelRAI</vt:lpstr>
      <vt:lpstr>BelRAI</vt:lpstr>
      <vt:lpstr>PAUZE</vt:lpstr>
      <vt:lpstr>Beleidsinitiatieven preventieve mondgezondheid in de ouderensector Beleidsinitiatieven preventieve mondgezondheid in de ouderensector Herhaling implementatie procedure</vt:lpstr>
      <vt:lpstr>Herhaling implementatieprocedure</vt:lpstr>
      <vt:lpstr>Gezondheidsmatrix</vt:lpstr>
      <vt:lpstr>Link stap 2 (basismeting) en stap 6 (evaluatie)</vt:lpstr>
      <vt:lpstr>Link stap 2 (basismeting) en stap 6 (evaluatie)</vt:lpstr>
      <vt:lpstr>Motivationele gespreksvoering </vt:lpstr>
      <vt:lpstr>Even herhalen</vt:lpstr>
      <vt:lpstr>Even herhalen</vt:lpstr>
      <vt:lpstr>Even herhalen</vt:lpstr>
      <vt:lpstr>Even herhalen</vt:lpstr>
      <vt:lpstr>Even herhalen</vt:lpstr>
      <vt:lpstr>Even herhalen</vt:lpstr>
      <vt:lpstr>Even herhalen</vt:lpstr>
      <vt:lpstr>Feedback</vt:lpstr>
      <vt:lpstr>Feedback</vt:lpstr>
      <vt:lpstr>Theorie motivationele gespreksvoering </vt:lpstr>
      <vt:lpstr>Casus 1</vt:lpstr>
      <vt:lpstr>Casus 2</vt:lpstr>
      <vt:lpstr>Casus 3</vt:lpstr>
      <vt:lpstr>Casus 4</vt:lpstr>
      <vt:lpstr>Casus 5</vt:lpstr>
      <vt:lpstr>Casus 6</vt:lpstr>
      <vt:lpstr>Casus 7</vt:lpstr>
      <vt:lpstr>Casus 8</vt:lpstr>
      <vt:lpstr>Nog casussen?</vt:lpstr>
      <vt:lpstr>Vragen?</vt:lpstr>
      <vt:lpstr>Einde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VVT</dc:creator>
  <cp:lastModifiedBy>Pauline Devos</cp:lastModifiedBy>
  <cp:revision>48</cp:revision>
  <dcterms:modified xsi:type="dcterms:W3CDTF">2021-12-06T11:24:21Z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0x010100AF89B70DD9C08446A8443DF534F7285E</vt:lpwstr>
  </property>
</Properties>
</file>