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7" r:id="rId5"/>
  </p:sldMasterIdLst>
  <p:notesMasterIdLst>
    <p:notesMasterId r:id="rId62"/>
  </p:notesMasterIdLst>
  <p:sldIdLst>
    <p:sldId id="256" r:id="rId6"/>
    <p:sldId id="268" r:id="rId7"/>
    <p:sldId id="257" r:id="rId8"/>
    <p:sldId id="259" r:id="rId9"/>
    <p:sldId id="289" r:id="rId10"/>
    <p:sldId id="280" r:id="rId11"/>
    <p:sldId id="296" r:id="rId12"/>
    <p:sldId id="295" r:id="rId13"/>
    <p:sldId id="297" r:id="rId14"/>
    <p:sldId id="294" r:id="rId15"/>
    <p:sldId id="281" r:id="rId16"/>
    <p:sldId id="314" r:id="rId17"/>
    <p:sldId id="304" r:id="rId18"/>
    <p:sldId id="333" r:id="rId19"/>
    <p:sldId id="334" r:id="rId20"/>
    <p:sldId id="336" r:id="rId21"/>
    <p:sldId id="316" r:id="rId22"/>
    <p:sldId id="317" r:id="rId23"/>
    <p:sldId id="318" r:id="rId24"/>
    <p:sldId id="335" r:id="rId25"/>
    <p:sldId id="337" r:id="rId26"/>
    <p:sldId id="338" r:id="rId27"/>
    <p:sldId id="339" r:id="rId28"/>
    <p:sldId id="340" r:id="rId29"/>
    <p:sldId id="341" r:id="rId30"/>
    <p:sldId id="342" r:id="rId31"/>
    <p:sldId id="298" r:id="rId32"/>
    <p:sldId id="278" r:id="rId33"/>
    <p:sldId id="299" r:id="rId34"/>
    <p:sldId id="311" r:id="rId35"/>
    <p:sldId id="310" r:id="rId36"/>
    <p:sldId id="309" r:id="rId37"/>
    <p:sldId id="300" r:id="rId38"/>
    <p:sldId id="305" r:id="rId39"/>
    <p:sldId id="306" r:id="rId40"/>
    <p:sldId id="308" r:id="rId41"/>
    <p:sldId id="312" r:id="rId42"/>
    <p:sldId id="320" r:id="rId43"/>
    <p:sldId id="301" r:id="rId44"/>
    <p:sldId id="267" r:id="rId45"/>
    <p:sldId id="319" r:id="rId46"/>
    <p:sldId id="328" r:id="rId47"/>
    <p:sldId id="329" r:id="rId48"/>
    <p:sldId id="330" r:id="rId49"/>
    <p:sldId id="331" r:id="rId50"/>
    <p:sldId id="332" r:id="rId51"/>
    <p:sldId id="321" r:id="rId52"/>
    <p:sldId id="325" r:id="rId53"/>
    <p:sldId id="326" r:id="rId54"/>
    <p:sldId id="324" r:id="rId55"/>
    <p:sldId id="327" r:id="rId56"/>
    <p:sldId id="322" r:id="rId57"/>
    <p:sldId id="323" r:id="rId58"/>
    <p:sldId id="302" r:id="rId59"/>
    <p:sldId id="283" r:id="rId60"/>
    <p:sldId id="31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 D'Aes" initials="LD" lastIdx="1" clrIdx="0">
    <p:extLst>
      <p:ext uri="{19B8F6BF-5375-455C-9EA6-DF929625EA0E}">
        <p15:presenceInfo xmlns:p15="http://schemas.microsoft.com/office/powerpoint/2012/main" userId="Laure D'Aes" providerId="None"/>
      </p:ext>
    </p:extLst>
  </p:cmAuthor>
  <p:cmAuthor id="2" name="Ellen Palmers" initials="EP" lastIdx="4" clrIdx="1">
    <p:extLst>
      <p:ext uri="{19B8F6BF-5375-455C-9EA6-DF929625EA0E}">
        <p15:presenceInfo xmlns:p15="http://schemas.microsoft.com/office/powerpoint/2012/main" userId="S-1-5-21-4060015860-3155939536-3220560164-5776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A4DE"/>
    <a:srgbClr val="4BAC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97EE42-828E-4EEF-994C-6EE8BD96504C}" v="45" dt="2023-05-09T10:06:10.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80266" autoAdjust="0"/>
  </p:normalViewPr>
  <p:slideViewPr>
    <p:cSldViewPr snapToGrid="0" snapToObjects="1">
      <p:cViewPr varScale="1">
        <p:scale>
          <a:sx n="89" d="100"/>
          <a:sy n="89" d="100"/>
        </p:scale>
        <p:origin x="13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Devos" userId="5fd02455-0932-491a-9886-24d1584873ee" providerId="ADAL" clId="{EC97EE42-828E-4EEF-994C-6EE8BD96504C}"/>
    <pc:docChg chg="undo custSel addSld delSld modSld sldOrd">
      <pc:chgData name="Pauline Devos" userId="5fd02455-0932-491a-9886-24d1584873ee" providerId="ADAL" clId="{EC97EE42-828E-4EEF-994C-6EE8BD96504C}" dt="2023-05-15T13:07:14.916" v="6217" actId="478"/>
      <pc:docMkLst>
        <pc:docMk/>
      </pc:docMkLst>
      <pc:sldChg chg="modSp mod">
        <pc:chgData name="Pauline Devos" userId="5fd02455-0932-491a-9886-24d1584873ee" providerId="ADAL" clId="{EC97EE42-828E-4EEF-994C-6EE8BD96504C}" dt="2023-02-01T20:33:06.715" v="2296" actId="20577"/>
        <pc:sldMkLst>
          <pc:docMk/>
          <pc:sldMk cId="2824983295" sldId="256"/>
        </pc:sldMkLst>
        <pc:spChg chg="mod">
          <ac:chgData name="Pauline Devos" userId="5fd02455-0932-491a-9886-24d1584873ee" providerId="ADAL" clId="{EC97EE42-828E-4EEF-994C-6EE8BD96504C}" dt="2023-02-01T15:52:50.984" v="95" actId="403"/>
          <ac:spMkLst>
            <pc:docMk/>
            <pc:sldMk cId="2824983295" sldId="256"/>
            <ac:spMk id="2" creationId="{ABC82E2E-917D-4C50-9DAB-AB7851198BDB}"/>
          </ac:spMkLst>
        </pc:spChg>
        <pc:spChg chg="mod">
          <ac:chgData name="Pauline Devos" userId="5fd02455-0932-491a-9886-24d1584873ee" providerId="ADAL" clId="{EC97EE42-828E-4EEF-994C-6EE8BD96504C}" dt="2023-02-01T15:52:16.070" v="44" actId="20577"/>
          <ac:spMkLst>
            <pc:docMk/>
            <pc:sldMk cId="2824983295" sldId="256"/>
            <ac:spMk id="3" creationId="{D4E0E012-84B2-447B-A0BF-89A56DD69B68}"/>
          </ac:spMkLst>
        </pc:spChg>
        <pc:spChg chg="mod">
          <ac:chgData name="Pauline Devos" userId="5fd02455-0932-491a-9886-24d1584873ee" providerId="ADAL" clId="{EC97EE42-828E-4EEF-994C-6EE8BD96504C}" dt="2023-02-01T20:33:06.715" v="2296" actId="20577"/>
          <ac:spMkLst>
            <pc:docMk/>
            <pc:sldMk cId="2824983295" sldId="256"/>
            <ac:spMk id="4" creationId="{3C379E7B-3D9C-43AE-BF7C-93300A3AE29C}"/>
          </ac:spMkLst>
        </pc:spChg>
      </pc:sldChg>
      <pc:sldChg chg="modSp mod">
        <pc:chgData name="Pauline Devos" userId="5fd02455-0932-491a-9886-24d1584873ee" providerId="ADAL" clId="{EC97EE42-828E-4EEF-994C-6EE8BD96504C}" dt="2023-02-01T20:03:23.413" v="1966" actId="20577"/>
        <pc:sldMkLst>
          <pc:docMk/>
          <pc:sldMk cId="2917635254" sldId="257"/>
        </pc:sldMkLst>
        <pc:spChg chg="mod">
          <ac:chgData name="Pauline Devos" userId="5fd02455-0932-491a-9886-24d1584873ee" providerId="ADAL" clId="{EC97EE42-828E-4EEF-994C-6EE8BD96504C}" dt="2023-02-01T15:54:22.665" v="276" actId="20577"/>
          <ac:spMkLst>
            <pc:docMk/>
            <pc:sldMk cId="2917635254" sldId="257"/>
            <ac:spMk id="2" creationId="{4C7E3B9B-99E8-4FE9-93CB-D918C75B8266}"/>
          </ac:spMkLst>
        </pc:spChg>
        <pc:spChg chg="mod">
          <ac:chgData name="Pauline Devos" userId="5fd02455-0932-491a-9886-24d1584873ee" providerId="ADAL" clId="{EC97EE42-828E-4EEF-994C-6EE8BD96504C}" dt="2023-02-01T20:03:23.413" v="1966" actId="20577"/>
          <ac:spMkLst>
            <pc:docMk/>
            <pc:sldMk cId="2917635254" sldId="257"/>
            <ac:spMk id="3" creationId="{C56729B2-E6DF-45D1-800E-A6F9D35E7358}"/>
          </ac:spMkLst>
        </pc:spChg>
      </pc:sldChg>
      <pc:sldChg chg="modSp mod ord">
        <pc:chgData name="Pauline Devos" userId="5fd02455-0932-491a-9886-24d1584873ee" providerId="ADAL" clId="{EC97EE42-828E-4EEF-994C-6EE8BD96504C}" dt="2023-02-01T20:03:31.473" v="1968" actId="5793"/>
        <pc:sldMkLst>
          <pc:docMk/>
          <pc:sldMk cId="661583267" sldId="259"/>
        </pc:sldMkLst>
        <pc:spChg chg="mod">
          <ac:chgData name="Pauline Devos" userId="5fd02455-0932-491a-9886-24d1584873ee" providerId="ADAL" clId="{EC97EE42-828E-4EEF-994C-6EE8BD96504C}" dt="2023-02-01T16:26:36.753" v="1110" actId="20577"/>
          <ac:spMkLst>
            <pc:docMk/>
            <pc:sldMk cId="661583267" sldId="259"/>
            <ac:spMk id="2" creationId="{52C445B7-2AAF-405B-A305-20B8A5A9D32D}"/>
          </ac:spMkLst>
        </pc:spChg>
        <pc:spChg chg="mod">
          <ac:chgData name="Pauline Devos" userId="5fd02455-0932-491a-9886-24d1584873ee" providerId="ADAL" clId="{EC97EE42-828E-4EEF-994C-6EE8BD96504C}" dt="2023-02-01T20:03:31.473" v="1968" actId="5793"/>
          <ac:spMkLst>
            <pc:docMk/>
            <pc:sldMk cId="661583267" sldId="259"/>
            <ac:spMk id="3" creationId="{3DAEE74F-77CF-4749-98EB-1585C398CDBD}"/>
          </ac:spMkLst>
        </pc:spChg>
      </pc:sldChg>
      <pc:sldChg chg="del">
        <pc:chgData name="Pauline Devos" userId="5fd02455-0932-491a-9886-24d1584873ee" providerId="ADAL" clId="{EC97EE42-828E-4EEF-994C-6EE8BD96504C}" dt="2023-02-01T16:24:49.077" v="1094" actId="47"/>
        <pc:sldMkLst>
          <pc:docMk/>
          <pc:sldMk cId="2970485546" sldId="261"/>
        </pc:sldMkLst>
      </pc:sldChg>
      <pc:sldChg chg="modSp mod ord modNotesTx">
        <pc:chgData name="Pauline Devos" userId="5fd02455-0932-491a-9886-24d1584873ee" providerId="ADAL" clId="{EC97EE42-828E-4EEF-994C-6EE8BD96504C}" dt="2023-02-02T08:40:24.513" v="4786" actId="5793"/>
        <pc:sldMkLst>
          <pc:docMk/>
          <pc:sldMk cId="996309745" sldId="267"/>
        </pc:sldMkLst>
        <pc:spChg chg="mod">
          <ac:chgData name="Pauline Devos" userId="5fd02455-0932-491a-9886-24d1584873ee" providerId="ADAL" clId="{EC97EE42-828E-4EEF-994C-6EE8BD96504C}" dt="2023-02-02T07:49:16.610" v="4444" actId="6549"/>
          <ac:spMkLst>
            <pc:docMk/>
            <pc:sldMk cId="996309745" sldId="267"/>
            <ac:spMk id="2" creationId="{00000000-0000-0000-0000-000000000000}"/>
          </ac:spMkLst>
        </pc:spChg>
        <pc:spChg chg="mod">
          <ac:chgData name="Pauline Devos" userId="5fd02455-0932-491a-9886-24d1584873ee" providerId="ADAL" clId="{EC97EE42-828E-4EEF-994C-6EE8BD96504C}" dt="2023-02-02T08:40:24.513" v="4786" actId="5793"/>
          <ac:spMkLst>
            <pc:docMk/>
            <pc:sldMk cId="996309745" sldId="267"/>
            <ac:spMk id="3" creationId="{00000000-0000-0000-0000-000000000000}"/>
          </ac:spMkLst>
        </pc:spChg>
        <pc:picChg chg="mod">
          <ac:chgData name="Pauline Devos" userId="5fd02455-0932-491a-9886-24d1584873ee" providerId="ADAL" clId="{EC97EE42-828E-4EEF-994C-6EE8BD96504C}" dt="2023-02-02T07:50:07.553" v="4445" actId="1076"/>
          <ac:picMkLst>
            <pc:docMk/>
            <pc:sldMk cId="996309745" sldId="267"/>
            <ac:picMk id="3074" creationId="{12C49762-4B00-4A56-BDB6-0DB56A67A335}"/>
          </ac:picMkLst>
        </pc:picChg>
      </pc:sldChg>
      <pc:sldChg chg="modSp mod modNotesTx">
        <pc:chgData name="Pauline Devos" userId="5fd02455-0932-491a-9886-24d1584873ee" providerId="ADAL" clId="{EC97EE42-828E-4EEF-994C-6EE8BD96504C}" dt="2023-02-01T16:32:27.558" v="1268" actId="20577"/>
        <pc:sldMkLst>
          <pc:docMk/>
          <pc:sldMk cId="2728322740" sldId="268"/>
        </pc:sldMkLst>
        <pc:spChg chg="mod">
          <ac:chgData name="Pauline Devos" userId="5fd02455-0932-491a-9886-24d1584873ee" providerId="ADAL" clId="{EC97EE42-828E-4EEF-994C-6EE8BD96504C}" dt="2023-02-01T15:52:57.779" v="111" actId="20577"/>
          <ac:spMkLst>
            <pc:docMk/>
            <pc:sldMk cId="2728322740" sldId="268"/>
            <ac:spMk id="2" creationId="{3FE14FE1-DC50-4B23-8B45-9C4469AD438F}"/>
          </ac:spMkLst>
        </pc:spChg>
        <pc:spChg chg="mod">
          <ac:chgData name="Pauline Devos" userId="5fd02455-0932-491a-9886-24d1584873ee" providerId="ADAL" clId="{EC97EE42-828E-4EEF-994C-6EE8BD96504C}" dt="2023-02-01T16:32:27.558" v="1268" actId="20577"/>
          <ac:spMkLst>
            <pc:docMk/>
            <pc:sldMk cId="2728322740" sldId="268"/>
            <ac:spMk id="3" creationId="{43D983B5-8B17-44F0-BCF4-02E6ED4A5D1C}"/>
          </ac:spMkLst>
        </pc:spChg>
      </pc:sldChg>
      <pc:sldChg chg="modSp mod modNotesTx">
        <pc:chgData name="Pauline Devos" userId="5fd02455-0932-491a-9886-24d1584873ee" providerId="ADAL" clId="{EC97EE42-828E-4EEF-994C-6EE8BD96504C}" dt="2023-05-09T08:51:13.961" v="5392" actId="20577"/>
        <pc:sldMkLst>
          <pc:docMk/>
          <pc:sldMk cId="855682120" sldId="278"/>
        </pc:sldMkLst>
        <pc:spChg chg="mod">
          <ac:chgData name="Pauline Devos" userId="5fd02455-0932-491a-9886-24d1584873ee" providerId="ADAL" clId="{EC97EE42-828E-4EEF-994C-6EE8BD96504C}" dt="2023-02-01T16:30:32.205" v="1216" actId="20577"/>
          <ac:spMkLst>
            <pc:docMk/>
            <pc:sldMk cId="855682120" sldId="278"/>
            <ac:spMk id="2" creationId="{C5C0491D-0F38-4BE2-82A4-2B5500A1CF86}"/>
          </ac:spMkLst>
        </pc:spChg>
        <pc:spChg chg="mod">
          <ac:chgData name="Pauline Devos" userId="5fd02455-0932-491a-9886-24d1584873ee" providerId="ADAL" clId="{EC97EE42-828E-4EEF-994C-6EE8BD96504C}" dt="2023-02-01T16:30:23.893" v="1203" actId="20577"/>
          <ac:spMkLst>
            <pc:docMk/>
            <pc:sldMk cId="855682120" sldId="278"/>
            <ac:spMk id="3" creationId="{D346D3E7-41DE-4779-886C-67F200ABA8BB}"/>
          </ac:spMkLst>
        </pc:spChg>
      </pc:sldChg>
      <pc:sldChg chg="addSp delSp modSp mod modNotesTx">
        <pc:chgData name="Pauline Devos" userId="5fd02455-0932-491a-9886-24d1584873ee" providerId="ADAL" clId="{EC97EE42-828E-4EEF-994C-6EE8BD96504C}" dt="2023-02-01T20:46:57.947" v="2360" actId="20577"/>
        <pc:sldMkLst>
          <pc:docMk/>
          <pc:sldMk cId="3482171444" sldId="280"/>
        </pc:sldMkLst>
        <pc:picChg chg="add mod">
          <ac:chgData name="Pauline Devos" userId="5fd02455-0932-491a-9886-24d1584873ee" providerId="ADAL" clId="{EC97EE42-828E-4EEF-994C-6EE8BD96504C}" dt="2023-02-01T16:05:53.255" v="509" actId="1076"/>
          <ac:picMkLst>
            <pc:docMk/>
            <pc:sldMk cId="3482171444" sldId="280"/>
            <ac:picMk id="6" creationId="{95C66431-67B9-9D9D-AC66-6320E9DE8B1C}"/>
          </ac:picMkLst>
        </pc:picChg>
        <pc:picChg chg="del">
          <ac:chgData name="Pauline Devos" userId="5fd02455-0932-491a-9886-24d1584873ee" providerId="ADAL" clId="{EC97EE42-828E-4EEF-994C-6EE8BD96504C}" dt="2023-02-01T16:01:56.830" v="507" actId="478"/>
          <ac:picMkLst>
            <pc:docMk/>
            <pc:sldMk cId="3482171444" sldId="280"/>
            <ac:picMk id="7" creationId="{3020B60D-548B-910F-BE21-EF4C97360BDB}"/>
          </ac:picMkLst>
        </pc:picChg>
      </pc:sldChg>
      <pc:sldChg chg="modSp add del mod">
        <pc:chgData name="Pauline Devos" userId="5fd02455-0932-491a-9886-24d1584873ee" providerId="ADAL" clId="{EC97EE42-828E-4EEF-994C-6EE8BD96504C}" dt="2023-02-01T16:26:45.008" v="1121" actId="20577"/>
        <pc:sldMkLst>
          <pc:docMk/>
          <pc:sldMk cId="314151979" sldId="281"/>
        </pc:sldMkLst>
        <pc:spChg chg="mod">
          <ac:chgData name="Pauline Devos" userId="5fd02455-0932-491a-9886-24d1584873ee" providerId="ADAL" clId="{EC97EE42-828E-4EEF-994C-6EE8BD96504C}" dt="2023-02-01T16:26:45.008" v="1121" actId="20577"/>
          <ac:spMkLst>
            <pc:docMk/>
            <pc:sldMk cId="314151979" sldId="281"/>
            <ac:spMk id="2" creationId="{52C445B7-2AAF-405B-A305-20B8A5A9D32D}"/>
          </ac:spMkLst>
        </pc:spChg>
      </pc:sldChg>
      <pc:sldChg chg="addSp delSp modSp mod ord">
        <pc:chgData name="Pauline Devos" userId="5fd02455-0932-491a-9886-24d1584873ee" providerId="ADAL" clId="{EC97EE42-828E-4EEF-994C-6EE8BD96504C}" dt="2023-02-01T23:49:09.568" v="3026" actId="1076"/>
        <pc:sldMkLst>
          <pc:docMk/>
          <pc:sldMk cId="89180960" sldId="283"/>
        </pc:sldMkLst>
        <pc:picChg chg="del">
          <ac:chgData name="Pauline Devos" userId="5fd02455-0932-491a-9886-24d1584873ee" providerId="ADAL" clId="{EC97EE42-828E-4EEF-994C-6EE8BD96504C}" dt="2023-02-01T16:30:54.065" v="1221" actId="478"/>
          <ac:picMkLst>
            <pc:docMk/>
            <pc:sldMk cId="89180960" sldId="283"/>
            <ac:picMk id="3" creationId="{91BBBC05-B5D1-C276-B006-F83D362E8BD0}"/>
          </ac:picMkLst>
        </pc:picChg>
        <pc:picChg chg="add mod">
          <ac:chgData name="Pauline Devos" userId="5fd02455-0932-491a-9886-24d1584873ee" providerId="ADAL" clId="{EC97EE42-828E-4EEF-994C-6EE8BD96504C}" dt="2023-02-01T23:49:09.568" v="3026" actId="1076"/>
          <ac:picMkLst>
            <pc:docMk/>
            <pc:sldMk cId="89180960" sldId="283"/>
            <ac:picMk id="3" creationId="{B995EFFB-EF60-9C89-CB76-8A9F7BF04BD4}"/>
          </ac:picMkLst>
        </pc:picChg>
        <pc:picChg chg="del">
          <ac:chgData name="Pauline Devos" userId="5fd02455-0932-491a-9886-24d1584873ee" providerId="ADAL" clId="{EC97EE42-828E-4EEF-994C-6EE8BD96504C}" dt="2023-02-01T16:30:53.667" v="1220" actId="478"/>
          <ac:picMkLst>
            <pc:docMk/>
            <pc:sldMk cId="89180960" sldId="283"/>
            <ac:picMk id="7" creationId="{F3CF34A7-39DF-F655-C82A-BD95AEE30E2B}"/>
          </ac:picMkLst>
        </pc:picChg>
      </pc:sldChg>
      <pc:sldChg chg="del">
        <pc:chgData name="Pauline Devos" userId="5fd02455-0932-491a-9886-24d1584873ee" providerId="ADAL" clId="{EC97EE42-828E-4EEF-994C-6EE8BD96504C}" dt="2023-02-01T16:26:03.321" v="1096" actId="47"/>
        <pc:sldMkLst>
          <pc:docMk/>
          <pc:sldMk cId="769844850" sldId="286"/>
        </pc:sldMkLst>
      </pc:sldChg>
      <pc:sldChg chg="delSp modSp mod modNotesTx">
        <pc:chgData name="Pauline Devos" userId="5fd02455-0932-491a-9886-24d1584873ee" providerId="ADAL" clId="{EC97EE42-828E-4EEF-994C-6EE8BD96504C}" dt="2023-02-02T08:47:36.806" v="5181" actId="20577"/>
        <pc:sldMkLst>
          <pc:docMk/>
          <pc:sldMk cId="2721230635" sldId="289"/>
        </pc:sldMkLst>
        <pc:spChg chg="mod">
          <ac:chgData name="Pauline Devos" userId="5fd02455-0932-491a-9886-24d1584873ee" providerId="ADAL" clId="{EC97EE42-828E-4EEF-994C-6EE8BD96504C}" dt="2023-02-02T08:47:36.806" v="5181" actId="20577"/>
          <ac:spMkLst>
            <pc:docMk/>
            <pc:sldMk cId="2721230635" sldId="289"/>
            <ac:spMk id="3" creationId="{A4E63DA4-1507-3ED0-55AF-E82A592288B0}"/>
          </ac:spMkLst>
        </pc:spChg>
        <pc:spChg chg="del">
          <ac:chgData name="Pauline Devos" userId="5fd02455-0932-491a-9886-24d1584873ee" providerId="ADAL" clId="{EC97EE42-828E-4EEF-994C-6EE8BD96504C}" dt="2023-02-01T15:55:39.608" v="346" actId="478"/>
          <ac:spMkLst>
            <pc:docMk/>
            <pc:sldMk cId="2721230635" sldId="289"/>
            <ac:spMk id="15" creationId="{87CADEB6-C9A9-0A91-2A12-E7ABD3EF7FFB}"/>
          </ac:spMkLst>
        </pc:spChg>
        <pc:spChg chg="del">
          <ac:chgData name="Pauline Devos" userId="5fd02455-0932-491a-9886-24d1584873ee" providerId="ADAL" clId="{EC97EE42-828E-4EEF-994C-6EE8BD96504C}" dt="2023-02-01T15:55:38.900" v="345" actId="478"/>
          <ac:spMkLst>
            <pc:docMk/>
            <pc:sldMk cId="2721230635" sldId="289"/>
            <ac:spMk id="16" creationId="{B4990270-738A-36CF-8F1E-D50F092DFCD6}"/>
          </ac:spMkLst>
        </pc:spChg>
        <pc:grpChg chg="del">
          <ac:chgData name="Pauline Devos" userId="5fd02455-0932-491a-9886-24d1584873ee" providerId="ADAL" clId="{EC97EE42-828E-4EEF-994C-6EE8BD96504C}" dt="2023-02-01T15:55:37.830" v="344" actId="478"/>
          <ac:grpSpMkLst>
            <pc:docMk/>
            <pc:sldMk cId="2721230635" sldId="289"/>
            <ac:grpSpMk id="5" creationId="{B9B1BBDC-0556-0D84-E2F7-346A5152FB09}"/>
          </ac:grpSpMkLst>
        </pc:grpChg>
      </pc:sldChg>
      <pc:sldChg chg="delSp modSp del mod modNotesTx">
        <pc:chgData name="Pauline Devos" userId="5fd02455-0932-491a-9886-24d1584873ee" providerId="ADAL" clId="{EC97EE42-828E-4EEF-994C-6EE8BD96504C}" dt="2023-02-01T16:31:07.490" v="1224" actId="47"/>
        <pc:sldMkLst>
          <pc:docMk/>
          <pc:sldMk cId="1874917499" sldId="290"/>
        </pc:sldMkLst>
        <pc:spChg chg="mod">
          <ac:chgData name="Pauline Devos" userId="5fd02455-0932-491a-9886-24d1584873ee" providerId="ADAL" clId="{EC97EE42-828E-4EEF-994C-6EE8BD96504C}" dt="2023-02-01T16:30:46.551" v="1217" actId="20577"/>
          <ac:spMkLst>
            <pc:docMk/>
            <pc:sldMk cId="1874917499" sldId="290"/>
            <ac:spMk id="3" creationId="{D346D3E7-41DE-4779-886C-67F200ABA8BB}"/>
          </ac:spMkLst>
        </pc:spChg>
        <pc:picChg chg="del">
          <ac:chgData name="Pauline Devos" userId="5fd02455-0932-491a-9886-24d1584873ee" providerId="ADAL" clId="{EC97EE42-828E-4EEF-994C-6EE8BD96504C}" dt="2023-02-01T16:30:47.536" v="1218" actId="478"/>
          <ac:picMkLst>
            <pc:docMk/>
            <pc:sldMk cId="1874917499" sldId="290"/>
            <ac:picMk id="6" creationId="{C8406163-7015-5604-6FD3-7A32C312ACD1}"/>
          </ac:picMkLst>
        </pc:picChg>
        <pc:picChg chg="del">
          <ac:chgData name="Pauline Devos" userId="5fd02455-0932-491a-9886-24d1584873ee" providerId="ADAL" clId="{EC97EE42-828E-4EEF-994C-6EE8BD96504C}" dt="2023-02-01T16:30:48" v="1219" actId="478"/>
          <ac:picMkLst>
            <pc:docMk/>
            <pc:sldMk cId="1874917499" sldId="290"/>
            <ac:picMk id="8" creationId="{F63862B7-3ACA-1351-B7AD-4F12821C7446}"/>
          </ac:picMkLst>
        </pc:picChg>
      </pc:sldChg>
      <pc:sldChg chg="del">
        <pc:chgData name="Pauline Devos" userId="5fd02455-0932-491a-9886-24d1584873ee" providerId="ADAL" clId="{EC97EE42-828E-4EEF-994C-6EE8BD96504C}" dt="2023-02-01T16:24:46.494" v="1093" actId="47"/>
        <pc:sldMkLst>
          <pc:docMk/>
          <pc:sldMk cId="3646661918" sldId="291"/>
        </pc:sldMkLst>
      </pc:sldChg>
      <pc:sldChg chg="del">
        <pc:chgData name="Pauline Devos" userId="5fd02455-0932-491a-9886-24d1584873ee" providerId="ADAL" clId="{EC97EE42-828E-4EEF-994C-6EE8BD96504C}" dt="2023-02-01T16:09:37.653" v="524" actId="47"/>
        <pc:sldMkLst>
          <pc:docMk/>
          <pc:sldMk cId="3247562241" sldId="292"/>
        </pc:sldMkLst>
      </pc:sldChg>
      <pc:sldChg chg="del">
        <pc:chgData name="Pauline Devos" userId="5fd02455-0932-491a-9886-24d1584873ee" providerId="ADAL" clId="{EC97EE42-828E-4EEF-994C-6EE8BD96504C}" dt="2023-02-01T16:24:57.175" v="1095" actId="47"/>
        <pc:sldMkLst>
          <pc:docMk/>
          <pc:sldMk cId="3731395941" sldId="293"/>
        </pc:sldMkLst>
      </pc:sldChg>
      <pc:sldChg chg="ord">
        <pc:chgData name="Pauline Devos" userId="5fd02455-0932-491a-9886-24d1584873ee" providerId="ADAL" clId="{EC97EE42-828E-4EEF-994C-6EE8BD96504C}" dt="2023-02-01T16:09:29.609" v="523"/>
        <pc:sldMkLst>
          <pc:docMk/>
          <pc:sldMk cId="1259022422" sldId="294"/>
        </pc:sldMkLst>
      </pc:sldChg>
      <pc:sldChg chg="addSp delSp modSp mod modNotesTx">
        <pc:chgData name="Pauline Devos" userId="5fd02455-0932-491a-9886-24d1584873ee" providerId="ADAL" clId="{EC97EE42-828E-4EEF-994C-6EE8BD96504C}" dt="2023-02-01T16:17:33.929" v="875" actId="20577"/>
        <pc:sldMkLst>
          <pc:docMk/>
          <pc:sldMk cId="255218246" sldId="295"/>
        </pc:sldMkLst>
        <pc:picChg chg="add mod">
          <ac:chgData name="Pauline Devos" userId="5fd02455-0932-491a-9886-24d1584873ee" providerId="ADAL" clId="{EC97EE42-828E-4EEF-994C-6EE8BD96504C}" dt="2023-02-01T16:08:03.224" v="516" actId="1076"/>
          <ac:picMkLst>
            <pc:docMk/>
            <pc:sldMk cId="255218246" sldId="295"/>
            <ac:picMk id="6" creationId="{7D9E3996-F154-A05D-95E4-CAE15D488622}"/>
          </ac:picMkLst>
        </pc:picChg>
        <pc:picChg chg="del">
          <ac:chgData name="Pauline Devos" userId="5fd02455-0932-491a-9886-24d1584873ee" providerId="ADAL" clId="{EC97EE42-828E-4EEF-994C-6EE8BD96504C}" dt="2023-02-01T16:06:20.575" v="510" actId="478"/>
          <ac:picMkLst>
            <pc:docMk/>
            <pc:sldMk cId="255218246" sldId="295"/>
            <ac:picMk id="7" creationId="{75450DC1-FAF1-1487-8983-6017F5227BC3}"/>
          </ac:picMkLst>
        </pc:picChg>
        <pc:picChg chg="add mod modCrop">
          <ac:chgData name="Pauline Devos" userId="5fd02455-0932-491a-9886-24d1584873ee" providerId="ADAL" clId="{EC97EE42-828E-4EEF-994C-6EE8BD96504C}" dt="2023-02-01T16:08:48.975" v="521" actId="14100"/>
          <ac:picMkLst>
            <pc:docMk/>
            <pc:sldMk cId="255218246" sldId="295"/>
            <ac:picMk id="9" creationId="{3E3B9898-9E3C-E686-A8AC-EFD74FDEF605}"/>
          </ac:picMkLst>
        </pc:picChg>
      </pc:sldChg>
      <pc:sldChg chg="add del">
        <pc:chgData name="Pauline Devos" userId="5fd02455-0932-491a-9886-24d1584873ee" providerId="ADAL" clId="{EC97EE42-828E-4EEF-994C-6EE8BD96504C}" dt="2023-02-01T15:54:44.155" v="296" actId="2696"/>
        <pc:sldMkLst>
          <pc:docMk/>
          <pc:sldMk cId="1150310796" sldId="296"/>
        </pc:sldMkLst>
      </pc:sldChg>
      <pc:sldChg chg="addSp delSp modSp add mod modNotesTx">
        <pc:chgData name="Pauline Devos" userId="5fd02455-0932-491a-9886-24d1584873ee" providerId="ADAL" clId="{EC97EE42-828E-4EEF-994C-6EE8BD96504C}" dt="2023-02-02T09:17:38.896" v="5184" actId="1076"/>
        <pc:sldMkLst>
          <pc:docMk/>
          <pc:sldMk cId="3708000663" sldId="296"/>
        </pc:sldMkLst>
        <pc:spChg chg="add mod">
          <ac:chgData name="Pauline Devos" userId="5fd02455-0932-491a-9886-24d1584873ee" providerId="ADAL" clId="{EC97EE42-828E-4EEF-994C-6EE8BD96504C}" dt="2023-02-01T16:16:04.263" v="867" actId="1076"/>
          <ac:spMkLst>
            <pc:docMk/>
            <pc:sldMk cId="3708000663" sldId="296"/>
            <ac:spMk id="9" creationId="{002AA416-38B9-E61D-5F7F-583AD3994536}"/>
          </ac:spMkLst>
        </pc:spChg>
        <pc:picChg chg="del">
          <ac:chgData name="Pauline Devos" userId="5fd02455-0932-491a-9886-24d1584873ee" providerId="ADAL" clId="{EC97EE42-828E-4EEF-994C-6EE8BD96504C}" dt="2023-02-01T16:13:11.195" v="761" actId="478"/>
          <ac:picMkLst>
            <pc:docMk/>
            <pc:sldMk cId="3708000663" sldId="296"/>
            <ac:picMk id="6" creationId="{95C66431-67B9-9D9D-AC66-6320E9DE8B1C}"/>
          </ac:picMkLst>
        </pc:picChg>
        <pc:picChg chg="add mod">
          <ac:chgData name="Pauline Devos" userId="5fd02455-0932-491a-9886-24d1584873ee" providerId="ADAL" clId="{EC97EE42-828E-4EEF-994C-6EE8BD96504C}" dt="2023-02-02T09:17:38.896" v="5184" actId="1076"/>
          <ac:picMkLst>
            <pc:docMk/>
            <pc:sldMk cId="3708000663" sldId="296"/>
            <ac:picMk id="6" creationId="{B3F7A6CD-53F3-CBD2-F421-3879F0EF4B6D}"/>
          </ac:picMkLst>
        </pc:picChg>
        <pc:picChg chg="add del mod">
          <ac:chgData name="Pauline Devos" userId="5fd02455-0932-491a-9886-24d1584873ee" providerId="ADAL" clId="{EC97EE42-828E-4EEF-994C-6EE8BD96504C}" dt="2023-02-02T09:17:31.816" v="5182" actId="478"/>
          <ac:picMkLst>
            <pc:docMk/>
            <pc:sldMk cId="3708000663" sldId="296"/>
            <ac:picMk id="7" creationId="{D9DD355E-1DD1-BAFF-32F0-769459903234}"/>
          </ac:picMkLst>
        </pc:picChg>
      </pc:sldChg>
      <pc:sldChg chg="addSp delSp modSp add mod modNotesTx">
        <pc:chgData name="Pauline Devos" userId="5fd02455-0932-491a-9886-24d1584873ee" providerId="ADAL" clId="{EC97EE42-828E-4EEF-994C-6EE8BD96504C}" dt="2023-02-01T20:48:14.698" v="2517" actId="20577"/>
        <pc:sldMkLst>
          <pc:docMk/>
          <pc:sldMk cId="2193209532" sldId="297"/>
        </pc:sldMkLst>
        <pc:picChg chg="del">
          <ac:chgData name="Pauline Devos" userId="5fd02455-0932-491a-9886-24d1584873ee" providerId="ADAL" clId="{EC97EE42-828E-4EEF-994C-6EE8BD96504C}" dt="2023-02-01T16:20:55.430" v="877" actId="478"/>
          <ac:picMkLst>
            <pc:docMk/>
            <pc:sldMk cId="2193209532" sldId="297"/>
            <ac:picMk id="6" creationId="{7D9E3996-F154-A05D-95E4-CAE15D488622}"/>
          </ac:picMkLst>
        </pc:picChg>
        <pc:picChg chg="add mod">
          <ac:chgData name="Pauline Devos" userId="5fd02455-0932-491a-9886-24d1584873ee" providerId="ADAL" clId="{EC97EE42-828E-4EEF-994C-6EE8BD96504C}" dt="2023-02-01T16:22:59.677" v="883" actId="14100"/>
          <ac:picMkLst>
            <pc:docMk/>
            <pc:sldMk cId="2193209532" sldId="297"/>
            <ac:picMk id="7" creationId="{C97796C3-D858-7E0C-07DF-5F19C23F23FC}"/>
          </ac:picMkLst>
        </pc:picChg>
        <pc:picChg chg="del">
          <ac:chgData name="Pauline Devos" userId="5fd02455-0932-491a-9886-24d1584873ee" providerId="ADAL" clId="{EC97EE42-828E-4EEF-994C-6EE8BD96504C}" dt="2023-02-01T16:20:56.201" v="878" actId="478"/>
          <ac:picMkLst>
            <pc:docMk/>
            <pc:sldMk cId="2193209532" sldId="297"/>
            <ac:picMk id="9" creationId="{3E3B9898-9E3C-E686-A8AC-EFD74FDEF605}"/>
          </ac:picMkLst>
        </pc:picChg>
      </pc:sldChg>
      <pc:sldChg chg="modSp add mod">
        <pc:chgData name="Pauline Devos" userId="5fd02455-0932-491a-9886-24d1584873ee" providerId="ADAL" clId="{EC97EE42-828E-4EEF-994C-6EE8BD96504C}" dt="2023-02-01T16:30:01.058" v="1202" actId="20577"/>
        <pc:sldMkLst>
          <pc:docMk/>
          <pc:sldMk cId="3541304758" sldId="298"/>
        </pc:sldMkLst>
        <pc:spChg chg="mod">
          <ac:chgData name="Pauline Devos" userId="5fd02455-0932-491a-9886-24d1584873ee" providerId="ADAL" clId="{EC97EE42-828E-4EEF-994C-6EE8BD96504C}" dt="2023-02-01T16:30:01.058" v="1202" actId="20577"/>
          <ac:spMkLst>
            <pc:docMk/>
            <pc:sldMk cId="3541304758" sldId="298"/>
            <ac:spMk id="2" creationId="{52C445B7-2AAF-405B-A305-20B8A5A9D32D}"/>
          </ac:spMkLst>
        </pc:spChg>
        <pc:spChg chg="mod">
          <ac:chgData name="Pauline Devos" userId="5fd02455-0932-491a-9886-24d1584873ee" providerId="ADAL" clId="{EC97EE42-828E-4EEF-994C-6EE8BD96504C}" dt="2023-02-01T16:27:02.303" v="1124" actId="20577"/>
          <ac:spMkLst>
            <pc:docMk/>
            <pc:sldMk cId="3541304758" sldId="298"/>
            <ac:spMk id="4" creationId="{E671DABD-CB85-4F04-BA31-248AC73CD799}"/>
          </ac:spMkLst>
        </pc:spChg>
      </pc:sldChg>
      <pc:sldChg chg="addSp delSp modSp add mod">
        <pc:chgData name="Pauline Devos" userId="5fd02455-0932-491a-9886-24d1584873ee" providerId="ADAL" clId="{EC97EE42-828E-4EEF-994C-6EE8BD96504C}" dt="2023-02-01T20:10:15.647" v="1982" actId="1076"/>
        <pc:sldMkLst>
          <pc:docMk/>
          <pc:sldMk cId="352063791" sldId="299"/>
        </pc:sldMkLst>
        <pc:spChg chg="mod">
          <ac:chgData name="Pauline Devos" userId="5fd02455-0932-491a-9886-24d1584873ee" providerId="ADAL" clId="{EC97EE42-828E-4EEF-994C-6EE8BD96504C}" dt="2023-02-01T16:33:30.734" v="1341" actId="20577"/>
          <ac:spMkLst>
            <pc:docMk/>
            <pc:sldMk cId="352063791" sldId="299"/>
            <ac:spMk id="3" creationId="{D346D3E7-41DE-4779-886C-67F200ABA8BB}"/>
          </ac:spMkLst>
        </pc:spChg>
        <pc:picChg chg="add del mod modCrop">
          <ac:chgData name="Pauline Devos" userId="5fd02455-0932-491a-9886-24d1584873ee" providerId="ADAL" clId="{EC97EE42-828E-4EEF-994C-6EE8BD96504C}" dt="2023-02-01T20:10:10.843" v="1980" actId="478"/>
          <ac:picMkLst>
            <pc:docMk/>
            <pc:sldMk cId="352063791" sldId="299"/>
            <ac:picMk id="6" creationId="{4BE87C05-C9F2-1E68-07FA-2C9B8A4A5E3F}"/>
          </ac:picMkLst>
        </pc:picChg>
        <pc:picChg chg="add mod">
          <ac:chgData name="Pauline Devos" userId="5fd02455-0932-491a-9886-24d1584873ee" providerId="ADAL" clId="{EC97EE42-828E-4EEF-994C-6EE8BD96504C}" dt="2023-02-01T20:10:15.647" v="1982" actId="1076"/>
          <ac:picMkLst>
            <pc:docMk/>
            <pc:sldMk cId="352063791" sldId="299"/>
            <ac:picMk id="7" creationId="{5237C30D-3322-0E41-5874-200ABE77A294}"/>
          </ac:picMkLst>
        </pc:picChg>
        <pc:picChg chg="del">
          <ac:chgData name="Pauline Devos" userId="5fd02455-0932-491a-9886-24d1584873ee" providerId="ADAL" clId="{EC97EE42-828E-4EEF-994C-6EE8BD96504C}" dt="2023-02-01T16:33:15.931" v="1294" actId="478"/>
          <ac:picMkLst>
            <pc:docMk/>
            <pc:sldMk cId="352063791" sldId="299"/>
            <ac:picMk id="7" creationId="{8C38CF2F-D722-2B13-EA6F-2F8EAAFACB3C}"/>
          </ac:picMkLst>
        </pc:picChg>
        <pc:picChg chg="add del mod">
          <ac:chgData name="Pauline Devos" userId="5fd02455-0932-491a-9886-24d1584873ee" providerId="ADAL" clId="{EC97EE42-828E-4EEF-994C-6EE8BD96504C}" dt="2023-02-01T16:43:59.380" v="1521" actId="478"/>
          <ac:picMkLst>
            <pc:docMk/>
            <pc:sldMk cId="352063791" sldId="299"/>
            <ac:picMk id="9" creationId="{87F36E75-1C79-3B9C-DD82-3184D37DE078}"/>
          </ac:picMkLst>
        </pc:picChg>
        <pc:picChg chg="del">
          <ac:chgData name="Pauline Devos" userId="5fd02455-0932-491a-9886-24d1584873ee" providerId="ADAL" clId="{EC97EE42-828E-4EEF-994C-6EE8BD96504C}" dt="2023-02-01T16:33:16.725" v="1295" actId="478"/>
          <ac:picMkLst>
            <pc:docMk/>
            <pc:sldMk cId="352063791" sldId="299"/>
            <ac:picMk id="10" creationId="{8BFBC921-5B77-EB0D-3E73-621796ECBB10}"/>
          </ac:picMkLst>
        </pc:picChg>
        <pc:picChg chg="add del mod modCrop">
          <ac:chgData name="Pauline Devos" userId="5fd02455-0932-491a-9886-24d1584873ee" providerId="ADAL" clId="{EC97EE42-828E-4EEF-994C-6EE8BD96504C}" dt="2023-02-01T16:44:36.730" v="1528" actId="478"/>
          <ac:picMkLst>
            <pc:docMk/>
            <pc:sldMk cId="352063791" sldId="299"/>
            <ac:picMk id="12" creationId="{F78BC135-BF7C-36CA-EACD-70A17E6D1916}"/>
          </ac:picMkLst>
        </pc:picChg>
      </pc:sldChg>
      <pc:sldChg chg="addSp delSp modSp add mod modNotesTx">
        <pc:chgData name="Pauline Devos" userId="5fd02455-0932-491a-9886-24d1584873ee" providerId="ADAL" clId="{EC97EE42-828E-4EEF-994C-6EE8BD96504C}" dt="2023-05-09T08:53:20.284" v="5406" actId="14861"/>
        <pc:sldMkLst>
          <pc:docMk/>
          <pc:sldMk cId="406580410" sldId="300"/>
        </pc:sldMkLst>
        <pc:spChg chg="mod">
          <ac:chgData name="Pauline Devos" userId="5fd02455-0932-491a-9886-24d1584873ee" providerId="ADAL" clId="{EC97EE42-828E-4EEF-994C-6EE8BD96504C}" dt="2023-02-01T16:45:47.346" v="1533" actId="1076"/>
          <ac:spMkLst>
            <pc:docMk/>
            <pc:sldMk cId="406580410" sldId="300"/>
            <ac:spMk id="3" creationId="{D346D3E7-41DE-4779-886C-67F200ABA8BB}"/>
          </ac:spMkLst>
        </pc:spChg>
        <pc:picChg chg="add del mod modCrop">
          <ac:chgData name="Pauline Devos" userId="5fd02455-0932-491a-9886-24d1584873ee" providerId="ADAL" clId="{EC97EE42-828E-4EEF-994C-6EE8BD96504C}" dt="2023-05-09T08:52:20.208" v="5402" actId="478"/>
          <ac:picMkLst>
            <pc:docMk/>
            <pc:sldMk cId="406580410" sldId="300"/>
            <ac:picMk id="6" creationId="{1822CA78-E79F-0A71-DA99-2C50E37FC83E}"/>
          </ac:picMkLst>
        </pc:picChg>
        <pc:picChg chg="add mod">
          <ac:chgData name="Pauline Devos" userId="5fd02455-0932-491a-9886-24d1584873ee" providerId="ADAL" clId="{EC97EE42-828E-4EEF-994C-6EE8BD96504C}" dt="2023-05-09T08:53:20.284" v="5406" actId="14861"/>
          <ac:picMkLst>
            <pc:docMk/>
            <pc:sldMk cId="406580410" sldId="300"/>
            <ac:picMk id="7" creationId="{48672E72-AE4E-5E38-4977-AE4F3621D1B2}"/>
          </ac:picMkLst>
        </pc:picChg>
        <pc:picChg chg="del">
          <ac:chgData name="Pauline Devos" userId="5fd02455-0932-491a-9886-24d1584873ee" providerId="ADAL" clId="{EC97EE42-828E-4EEF-994C-6EE8BD96504C}" dt="2023-02-01T16:33:56.018" v="1388" actId="478"/>
          <ac:picMkLst>
            <pc:docMk/>
            <pc:sldMk cId="406580410" sldId="300"/>
            <ac:picMk id="7" creationId="{8C38CF2F-D722-2B13-EA6F-2F8EAAFACB3C}"/>
          </ac:picMkLst>
        </pc:picChg>
        <pc:picChg chg="del">
          <ac:chgData name="Pauline Devos" userId="5fd02455-0932-491a-9886-24d1584873ee" providerId="ADAL" clId="{EC97EE42-828E-4EEF-994C-6EE8BD96504C}" dt="2023-02-01T16:33:56.606" v="1389" actId="478"/>
          <ac:picMkLst>
            <pc:docMk/>
            <pc:sldMk cId="406580410" sldId="300"/>
            <ac:picMk id="10" creationId="{8BFBC921-5B77-EB0D-3E73-621796ECBB10}"/>
          </ac:picMkLst>
        </pc:picChg>
      </pc:sldChg>
      <pc:sldChg chg="modSp add mod ord">
        <pc:chgData name="Pauline Devos" userId="5fd02455-0932-491a-9886-24d1584873ee" providerId="ADAL" clId="{EC97EE42-828E-4EEF-994C-6EE8BD96504C}" dt="2023-02-01T16:31:49.057" v="1254" actId="20577"/>
        <pc:sldMkLst>
          <pc:docMk/>
          <pc:sldMk cId="705471097" sldId="301"/>
        </pc:sldMkLst>
        <pc:spChg chg="mod">
          <ac:chgData name="Pauline Devos" userId="5fd02455-0932-491a-9886-24d1584873ee" providerId="ADAL" clId="{EC97EE42-828E-4EEF-994C-6EE8BD96504C}" dt="2023-02-01T16:31:30.148" v="1252" actId="20577"/>
          <ac:spMkLst>
            <pc:docMk/>
            <pc:sldMk cId="705471097" sldId="301"/>
            <ac:spMk id="2" creationId="{52C445B7-2AAF-405B-A305-20B8A5A9D32D}"/>
          </ac:spMkLst>
        </pc:spChg>
        <pc:spChg chg="mod">
          <ac:chgData name="Pauline Devos" userId="5fd02455-0932-491a-9886-24d1584873ee" providerId="ADAL" clId="{EC97EE42-828E-4EEF-994C-6EE8BD96504C}" dt="2023-02-01T16:31:49.057" v="1254" actId="20577"/>
          <ac:spMkLst>
            <pc:docMk/>
            <pc:sldMk cId="705471097" sldId="301"/>
            <ac:spMk id="3" creationId="{3DAEE74F-77CF-4749-98EB-1585C398CDBD}"/>
          </ac:spMkLst>
        </pc:spChg>
        <pc:spChg chg="mod">
          <ac:chgData name="Pauline Devos" userId="5fd02455-0932-491a-9886-24d1584873ee" providerId="ADAL" clId="{EC97EE42-828E-4EEF-994C-6EE8BD96504C}" dt="2023-02-01T16:31:23.640" v="1232" actId="20577"/>
          <ac:spMkLst>
            <pc:docMk/>
            <pc:sldMk cId="705471097" sldId="301"/>
            <ac:spMk id="4" creationId="{E671DABD-CB85-4F04-BA31-248AC73CD799}"/>
          </ac:spMkLst>
        </pc:spChg>
      </pc:sldChg>
      <pc:sldChg chg="modSp add mod">
        <pc:chgData name="Pauline Devos" userId="5fd02455-0932-491a-9886-24d1584873ee" providerId="ADAL" clId="{EC97EE42-828E-4EEF-994C-6EE8BD96504C}" dt="2023-02-01T16:32:47.800" v="1287" actId="6549"/>
        <pc:sldMkLst>
          <pc:docMk/>
          <pc:sldMk cId="1928703064" sldId="302"/>
        </pc:sldMkLst>
        <pc:spChg chg="mod">
          <ac:chgData name="Pauline Devos" userId="5fd02455-0932-491a-9886-24d1584873ee" providerId="ADAL" clId="{EC97EE42-828E-4EEF-994C-6EE8BD96504C}" dt="2023-02-01T16:32:47.800" v="1287" actId="6549"/>
          <ac:spMkLst>
            <pc:docMk/>
            <pc:sldMk cId="1928703064" sldId="302"/>
            <ac:spMk id="2" creationId="{52C445B7-2AAF-405B-A305-20B8A5A9D32D}"/>
          </ac:spMkLst>
        </pc:spChg>
        <pc:spChg chg="mod">
          <ac:chgData name="Pauline Devos" userId="5fd02455-0932-491a-9886-24d1584873ee" providerId="ADAL" clId="{EC97EE42-828E-4EEF-994C-6EE8BD96504C}" dt="2023-02-01T16:32:42.748" v="1271" actId="20577"/>
          <ac:spMkLst>
            <pc:docMk/>
            <pc:sldMk cId="1928703064" sldId="302"/>
            <ac:spMk id="4" creationId="{E671DABD-CB85-4F04-BA31-248AC73CD799}"/>
          </ac:spMkLst>
        </pc:spChg>
      </pc:sldChg>
      <pc:sldChg chg="add del ord modNotesTx">
        <pc:chgData name="Pauline Devos" userId="5fd02455-0932-491a-9886-24d1584873ee" providerId="ADAL" clId="{EC97EE42-828E-4EEF-994C-6EE8BD96504C}" dt="2023-02-02T00:16:31.166" v="3469" actId="47"/>
        <pc:sldMkLst>
          <pc:docMk/>
          <pc:sldMk cId="687074064" sldId="303"/>
        </pc:sldMkLst>
      </pc:sldChg>
      <pc:sldChg chg="addSp modSp add mod ord modNotesTx">
        <pc:chgData name="Pauline Devos" userId="5fd02455-0932-491a-9886-24d1584873ee" providerId="ADAL" clId="{EC97EE42-828E-4EEF-994C-6EE8BD96504C}" dt="2023-02-01T23:51:39.908" v="3068"/>
        <pc:sldMkLst>
          <pc:docMk/>
          <pc:sldMk cId="685898365" sldId="304"/>
        </pc:sldMkLst>
        <pc:picChg chg="add mod">
          <ac:chgData name="Pauline Devos" userId="5fd02455-0932-491a-9886-24d1584873ee" providerId="ADAL" clId="{EC97EE42-828E-4EEF-994C-6EE8BD96504C}" dt="2023-02-01T23:42:57.147" v="2519" actId="1076"/>
          <ac:picMkLst>
            <pc:docMk/>
            <pc:sldMk cId="685898365" sldId="304"/>
            <ac:picMk id="3" creationId="{A2391A48-BD03-6F3D-8C0B-268898F0D830}"/>
          </ac:picMkLst>
        </pc:picChg>
      </pc:sldChg>
      <pc:sldChg chg="addSp modSp add mod modNotesTx">
        <pc:chgData name="Pauline Devos" userId="5fd02455-0932-491a-9886-24d1584873ee" providerId="ADAL" clId="{EC97EE42-828E-4EEF-994C-6EE8BD96504C}" dt="2023-05-09T08:53:33.950" v="5407" actId="20577"/>
        <pc:sldMkLst>
          <pc:docMk/>
          <pc:sldMk cId="1389097840" sldId="305"/>
        </pc:sldMkLst>
        <pc:spChg chg="mod">
          <ac:chgData name="Pauline Devos" userId="5fd02455-0932-491a-9886-24d1584873ee" providerId="ADAL" clId="{EC97EE42-828E-4EEF-994C-6EE8BD96504C}" dt="2023-02-01T20:13:36.175" v="2004" actId="1076"/>
          <ac:spMkLst>
            <pc:docMk/>
            <pc:sldMk cId="1389097840" sldId="305"/>
            <ac:spMk id="2" creationId="{C5C0491D-0F38-4BE2-82A4-2B5500A1CF86}"/>
          </ac:spMkLst>
        </pc:spChg>
        <pc:spChg chg="mod">
          <ac:chgData name="Pauline Devos" userId="5fd02455-0932-491a-9886-24d1584873ee" providerId="ADAL" clId="{EC97EE42-828E-4EEF-994C-6EE8BD96504C}" dt="2023-02-01T20:13:42.063" v="2007" actId="20577"/>
          <ac:spMkLst>
            <pc:docMk/>
            <pc:sldMk cId="1389097840" sldId="305"/>
            <ac:spMk id="3" creationId="{D346D3E7-41DE-4779-886C-67F200ABA8BB}"/>
          </ac:spMkLst>
        </pc:spChg>
        <pc:picChg chg="add mod">
          <ac:chgData name="Pauline Devos" userId="5fd02455-0932-491a-9886-24d1584873ee" providerId="ADAL" clId="{EC97EE42-828E-4EEF-994C-6EE8BD96504C}" dt="2023-02-01T20:13:29.167" v="2003" actId="1076"/>
          <ac:picMkLst>
            <pc:docMk/>
            <pc:sldMk cId="1389097840" sldId="305"/>
            <ac:picMk id="6" creationId="{8A106547-C3A2-CD37-B6B3-BA59DE1BA90D}"/>
          </ac:picMkLst>
        </pc:picChg>
      </pc:sldChg>
      <pc:sldChg chg="addSp modSp add mod modNotesTx">
        <pc:chgData name="Pauline Devos" userId="5fd02455-0932-491a-9886-24d1584873ee" providerId="ADAL" clId="{EC97EE42-828E-4EEF-994C-6EE8BD96504C}" dt="2023-05-09T08:55:21.696" v="5658" actId="20577"/>
        <pc:sldMkLst>
          <pc:docMk/>
          <pc:sldMk cId="317177811" sldId="306"/>
        </pc:sldMkLst>
        <pc:spChg chg="mod">
          <ac:chgData name="Pauline Devos" userId="5fd02455-0932-491a-9886-24d1584873ee" providerId="ADAL" clId="{EC97EE42-828E-4EEF-994C-6EE8BD96504C}" dt="2023-02-01T16:34:36.682" v="1481" actId="20577"/>
          <ac:spMkLst>
            <pc:docMk/>
            <pc:sldMk cId="317177811" sldId="306"/>
            <ac:spMk id="3" creationId="{D346D3E7-41DE-4779-886C-67F200ABA8BB}"/>
          </ac:spMkLst>
        </pc:spChg>
        <pc:spChg chg="add mod">
          <ac:chgData name="Pauline Devos" userId="5fd02455-0932-491a-9886-24d1584873ee" providerId="ADAL" clId="{EC97EE42-828E-4EEF-994C-6EE8BD96504C}" dt="2023-05-09T08:55:21.696" v="5658" actId="20577"/>
          <ac:spMkLst>
            <pc:docMk/>
            <pc:sldMk cId="317177811" sldId="306"/>
            <ac:spMk id="7" creationId="{A4FF71D4-5AFD-BA32-BB99-3EC9BC7131DC}"/>
          </ac:spMkLst>
        </pc:spChg>
        <pc:picChg chg="add mod">
          <ac:chgData name="Pauline Devos" userId="5fd02455-0932-491a-9886-24d1584873ee" providerId="ADAL" clId="{EC97EE42-828E-4EEF-994C-6EE8BD96504C}" dt="2023-02-01T16:40:33.146" v="1502" actId="1076"/>
          <ac:picMkLst>
            <pc:docMk/>
            <pc:sldMk cId="317177811" sldId="306"/>
            <ac:picMk id="6" creationId="{03B8B60F-12BB-F8FB-BB70-28BD2DB3B2EA}"/>
          </ac:picMkLst>
        </pc:picChg>
      </pc:sldChg>
      <pc:sldChg chg="addSp delSp modSp add del mod">
        <pc:chgData name="Pauline Devos" userId="5fd02455-0932-491a-9886-24d1584873ee" providerId="ADAL" clId="{EC97EE42-828E-4EEF-994C-6EE8BD96504C}" dt="2023-02-01T20:05:54.746" v="1972" actId="2696"/>
        <pc:sldMkLst>
          <pc:docMk/>
          <pc:sldMk cId="1917128147" sldId="307"/>
        </pc:sldMkLst>
        <pc:picChg chg="add del mod">
          <ac:chgData name="Pauline Devos" userId="5fd02455-0932-491a-9886-24d1584873ee" providerId="ADAL" clId="{EC97EE42-828E-4EEF-994C-6EE8BD96504C}" dt="2023-02-01T20:05:49.092" v="1971" actId="21"/>
          <ac:picMkLst>
            <pc:docMk/>
            <pc:sldMk cId="1917128147" sldId="307"/>
            <ac:picMk id="6" creationId="{F1FD4444-7C80-EF25-1CCC-CCA454D4645F}"/>
          </ac:picMkLst>
        </pc:picChg>
      </pc:sldChg>
      <pc:sldChg chg="addSp delSp modSp add mod modNotesTx">
        <pc:chgData name="Pauline Devos" userId="5fd02455-0932-491a-9886-24d1584873ee" providerId="ADAL" clId="{EC97EE42-828E-4EEF-994C-6EE8BD96504C}" dt="2023-05-09T08:57:26.981" v="6058" actId="20577"/>
        <pc:sldMkLst>
          <pc:docMk/>
          <pc:sldMk cId="1020120685" sldId="308"/>
        </pc:sldMkLst>
        <pc:picChg chg="del">
          <ac:chgData name="Pauline Devos" userId="5fd02455-0932-491a-9886-24d1584873ee" providerId="ADAL" clId="{EC97EE42-828E-4EEF-994C-6EE8BD96504C}" dt="2023-02-01T16:41:33.354" v="1504" actId="478"/>
          <ac:picMkLst>
            <pc:docMk/>
            <pc:sldMk cId="1020120685" sldId="308"/>
            <ac:picMk id="6" creationId="{03B8B60F-12BB-F8FB-BB70-28BD2DB3B2EA}"/>
          </ac:picMkLst>
        </pc:picChg>
        <pc:picChg chg="add mod">
          <ac:chgData name="Pauline Devos" userId="5fd02455-0932-491a-9886-24d1584873ee" providerId="ADAL" clId="{EC97EE42-828E-4EEF-994C-6EE8BD96504C}" dt="2023-02-01T16:41:36.075" v="1506" actId="1076"/>
          <ac:picMkLst>
            <pc:docMk/>
            <pc:sldMk cId="1020120685" sldId="308"/>
            <ac:picMk id="7" creationId="{9ECF1F82-D8B2-4A7C-665D-B61AC6146141}"/>
          </ac:picMkLst>
        </pc:picChg>
      </pc:sldChg>
      <pc:sldChg chg="addSp delSp modSp add mod modNotesTx">
        <pc:chgData name="Pauline Devos" userId="5fd02455-0932-491a-9886-24d1584873ee" providerId="ADAL" clId="{EC97EE42-828E-4EEF-994C-6EE8BD96504C}" dt="2023-02-02T00:03:56.656" v="3265" actId="20577"/>
        <pc:sldMkLst>
          <pc:docMk/>
          <pc:sldMk cId="2928348344" sldId="309"/>
        </pc:sldMkLst>
        <pc:spChg chg="add mod">
          <ac:chgData name="Pauline Devos" userId="5fd02455-0932-491a-9886-24d1584873ee" providerId="ADAL" clId="{EC97EE42-828E-4EEF-994C-6EE8BD96504C}" dt="2023-02-01T16:43:13.003" v="1517" actId="1076"/>
          <ac:spMkLst>
            <pc:docMk/>
            <pc:sldMk cId="2928348344" sldId="309"/>
            <ac:spMk id="9" creationId="{AF6B0C32-B0D1-5B5F-5FE9-79857301E177}"/>
          </ac:spMkLst>
        </pc:spChg>
        <pc:picChg chg="del">
          <ac:chgData name="Pauline Devos" userId="5fd02455-0932-491a-9886-24d1584873ee" providerId="ADAL" clId="{EC97EE42-828E-4EEF-994C-6EE8BD96504C}" dt="2023-02-01T16:42:55.916" v="1511" actId="478"/>
          <ac:picMkLst>
            <pc:docMk/>
            <pc:sldMk cId="2928348344" sldId="309"/>
            <ac:picMk id="6" creationId="{4BE87C05-C9F2-1E68-07FA-2C9B8A4A5E3F}"/>
          </ac:picMkLst>
        </pc:picChg>
        <pc:picChg chg="add mod">
          <ac:chgData name="Pauline Devos" userId="5fd02455-0932-491a-9886-24d1584873ee" providerId="ADAL" clId="{EC97EE42-828E-4EEF-994C-6EE8BD96504C}" dt="2023-02-01T16:42:58.427" v="1513" actId="1076"/>
          <ac:picMkLst>
            <pc:docMk/>
            <pc:sldMk cId="2928348344" sldId="309"/>
            <ac:picMk id="7" creationId="{9CAF6155-E90F-9985-8216-4D27B4AACE2E}"/>
          </ac:picMkLst>
        </pc:picChg>
      </pc:sldChg>
      <pc:sldChg chg="add">
        <pc:chgData name="Pauline Devos" userId="5fd02455-0932-491a-9886-24d1584873ee" providerId="ADAL" clId="{EC97EE42-828E-4EEF-994C-6EE8BD96504C}" dt="2023-02-01T20:10:06.854" v="1979" actId="2890"/>
        <pc:sldMkLst>
          <pc:docMk/>
          <pc:sldMk cId="4223448782" sldId="310"/>
        </pc:sldMkLst>
      </pc:sldChg>
      <pc:sldChg chg="addSp delSp modSp add mod">
        <pc:chgData name="Pauline Devos" userId="5fd02455-0932-491a-9886-24d1584873ee" providerId="ADAL" clId="{EC97EE42-828E-4EEF-994C-6EE8BD96504C}" dt="2023-02-01T20:11:22.862" v="1992" actId="1076"/>
        <pc:sldMkLst>
          <pc:docMk/>
          <pc:sldMk cId="1434188046" sldId="311"/>
        </pc:sldMkLst>
        <pc:picChg chg="add mod">
          <ac:chgData name="Pauline Devos" userId="5fd02455-0932-491a-9886-24d1584873ee" providerId="ADAL" clId="{EC97EE42-828E-4EEF-994C-6EE8BD96504C}" dt="2023-02-01T20:11:22.862" v="1992" actId="1076"/>
          <ac:picMkLst>
            <pc:docMk/>
            <pc:sldMk cId="1434188046" sldId="311"/>
            <ac:picMk id="6" creationId="{5C249795-D060-7370-73FD-9D048CC42A31}"/>
          </ac:picMkLst>
        </pc:picChg>
        <pc:picChg chg="del">
          <ac:chgData name="Pauline Devos" userId="5fd02455-0932-491a-9886-24d1584873ee" providerId="ADAL" clId="{EC97EE42-828E-4EEF-994C-6EE8BD96504C}" dt="2023-02-01T20:10:53.715" v="1984" actId="478"/>
          <ac:picMkLst>
            <pc:docMk/>
            <pc:sldMk cId="1434188046" sldId="311"/>
            <ac:picMk id="7" creationId="{5237C30D-3322-0E41-5874-200ABE77A294}"/>
          </ac:picMkLst>
        </pc:picChg>
      </pc:sldChg>
      <pc:sldChg chg="addSp modSp new mod">
        <pc:chgData name="Pauline Devos" userId="5fd02455-0932-491a-9886-24d1584873ee" providerId="ADAL" clId="{EC97EE42-828E-4EEF-994C-6EE8BD96504C}" dt="2023-02-01T23:44:32.757" v="2575" actId="20577"/>
        <pc:sldMkLst>
          <pc:docMk/>
          <pc:sldMk cId="262446532" sldId="312"/>
        </pc:sldMkLst>
        <pc:spChg chg="mod">
          <ac:chgData name="Pauline Devos" userId="5fd02455-0932-491a-9886-24d1584873ee" providerId="ADAL" clId="{EC97EE42-828E-4EEF-994C-6EE8BD96504C}" dt="2023-02-01T23:44:18.417" v="2532" actId="20577"/>
          <ac:spMkLst>
            <pc:docMk/>
            <pc:sldMk cId="262446532" sldId="312"/>
            <ac:spMk id="2" creationId="{B907818B-6999-ACAD-2AB8-4C61BA1BD403}"/>
          </ac:spMkLst>
        </pc:spChg>
        <pc:spChg chg="mod">
          <ac:chgData name="Pauline Devos" userId="5fd02455-0932-491a-9886-24d1584873ee" providerId="ADAL" clId="{EC97EE42-828E-4EEF-994C-6EE8BD96504C}" dt="2023-02-01T20:20:38.083" v="2161" actId="20577"/>
          <ac:spMkLst>
            <pc:docMk/>
            <pc:sldMk cId="262446532" sldId="312"/>
            <ac:spMk id="3" creationId="{4A651996-2988-3F0B-8C70-34DDDE69A642}"/>
          </ac:spMkLst>
        </pc:spChg>
        <pc:spChg chg="mod">
          <ac:chgData name="Pauline Devos" userId="5fd02455-0932-491a-9886-24d1584873ee" providerId="ADAL" clId="{EC97EE42-828E-4EEF-994C-6EE8BD96504C}" dt="2023-02-01T23:44:32.757" v="2575" actId="20577"/>
          <ac:spMkLst>
            <pc:docMk/>
            <pc:sldMk cId="262446532" sldId="312"/>
            <ac:spMk id="5" creationId="{F76A7075-558A-A00D-E475-A2AC7FF4DB50}"/>
          </ac:spMkLst>
        </pc:spChg>
        <pc:picChg chg="add mod">
          <ac:chgData name="Pauline Devos" userId="5fd02455-0932-491a-9886-24d1584873ee" providerId="ADAL" clId="{EC97EE42-828E-4EEF-994C-6EE8BD96504C}" dt="2023-02-01T20:22:03.155" v="2174" actId="14100"/>
          <ac:picMkLst>
            <pc:docMk/>
            <pc:sldMk cId="262446532" sldId="312"/>
            <ac:picMk id="7" creationId="{D0427C4A-8684-C7C1-6570-4F79EA0C9DB9}"/>
          </ac:picMkLst>
        </pc:picChg>
        <pc:picChg chg="add mod">
          <ac:chgData name="Pauline Devos" userId="5fd02455-0932-491a-9886-24d1584873ee" providerId="ADAL" clId="{EC97EE42-828E-4EEF-994C-6EE8BD96504C}" dt="2023-02-01T20:21:57.173" v="2172" actId="14100"/>
          <ac:picMkLst>
            <pc:docMk/>
            <pc:sldMk cId="262446532" sldId="312"/>
            <ac:picMk id="9" creationId="{EA369E9B-E357-3F25-54AF-9528A1D35C01}"/>
          </ac:picMkLst>
        </pc:picChg>
        <pc:picChg chg="add mod">
          <ac:chgData name="Pauline Devos" userId="5fd02455-0932-491a-9886-24d1584873ee" providerId="ADAL" clId="{EC97EE42-828E-4EEF-994C-6EE8BD96504C}" dt="2023-02-01T20:21:50.529" v="2168" actId="1076"/>
          <ac:picMkLst>
            <pc:docMk/>
            <pc:sldMk cId="262446532" sldId="312"/>
            <ac:picMk id="11" creationId="{74D512BD-DD06-F45B-CA49-C641768FCA4B}"/>
          </ac:picMkLst>
        </pc:picChg>
        <pc:picChg chg="add mod">
          <ac:chgData name="Pauline Devos" userId="5fd02455-0932-491a-9886-24d1584873ee" providerId="ADAL" clId="{EC97EE42-828E-4EEF-994C-6EE8BD96504C}" dt="2023-02-01T20:21:59.980" v="2173" actId="14100"/>
          <ac:picMkLst>
            <pc:docMk/>
            <pc:sldMk cId="262446532" sldId="312"/>
            <ac:picMk id="13" creationId="{54D2D185-A701-843A-CF8D-C761AD769FD8}"/>
          </ac:picMkLst>
        </pc:picChg>
      </pc:sldChg>
      <pc:sldChg chg="delSp add del mod">
        <pc:chgData name="Pauline Devos" userId="5fd02455-0932-491a-9886-24d1584873ee" providerId="ADAL" clId="{EC97EE42-828E-4EEF-994C-6EE8BD96504C}" dt="2023-02-01T23:50:03.105" v="3057" actId="47"/>
        <pc:sldMkLst>
          <pc:docMk/>
          <pc:sldMk cId="647481030" sldId="313"/>
        </pc:sldMkLst>
        <pc:picChg chg="del">
          <ac:chgData name="Pauline Devos" userId="5fd02455-0932-491a-9886-24d1584873ee" providerId="ADAL" clId="{EC97EE42-828E-4EEF-994C-6EE8BD96504C}" dt="2023-02-01T23:43:09.696" v="2521" actId="478"/>
          <ac:picMkLst>
            <pc:docMk/>
            <pc:sldMk cId="647481030" sldId="313"/>
            <ac:picMk id="3" creationId="{A2391A48-BD03-6F3D-8C0B-268898F0D830}"/>
          </ac:picMkLst>
        </pc:picChg>
      </pc:sldChg>
      <pc:sldChg chg="addSp modSp add mod ord">
        <pc:chgData name="Pauline Devos" userId="5fd02455-0932-491a-9886-24d1584873ee" providerId="ADAL" clId="{EC97EE42-828E-4EEF-994C-6EE8BD96504C}" dt="2023-02-01T23:48:02.503" v="3021" actId="12"/>
        <pc:sldMkLst>
          <pc:docMk/>
          <pc:sldMk cId="655067261" sldId="314"/>
        </pc:sldMkLst>
        <pc:spChg chg="add mod">
          <ac:chgData name="Pauline Devos" userId="5fd02455-0932-491a-9886-24d1584873ee" providerId="ADAL" clId="{EC97EE42-828E-4EEF-994C-6EE8BD96504C}" dt="2023-02-01T23:48:02.503" v="3021" actId="12"/>
          <ac:spMkLst>
            <pc:docMk/>
            <pc:sldMk cId="655067261" sldId="314"/>
            <ac:spMk id="2" creationId="{9140758A-5F3D-D695-2855-6CC77552E5B1}"/>
          </ac:spMkLst>
        </pc:spChg>
        <pc:spChg chg="add mod">
          <ac:chgData name="Pauline Devos" userId="5fd02455-0932-491a-9886-24d1584873ee" providerId="ADAL" clId="{EC97EE42-828E-4EEF-994C-6EE8BD96504C}" dt="2023-02-01T23:45:03.604" v="2585" actId="20577"/>
          <ac:spMkLst>
            <pc:docMk/>
            <pc:sldMk cId="655067261" sldId="314"/>
            <ac:spMk id="3" creationId="{8E312186-D4B1-2506-A82A-4917B8D168EB}"/>
          </ac:spMkLst>
        </pc:spChg>
      </pc:sldChg>
      <pc:sldChg chg="addSp delSp modSp add mod modNotesTx">
        <pc:chgData name="Pauline Devos" userId="5fd02455-0932-491a-9886-24d1584873ee" providerId="ADAL" clId="{EC97EE42-828E-4EEF-994C-6EE8BD96504C}" dt="2023-02-02T10:38:37.315" v="5251" actId="20577"/>
        <pc:sldMkLst>
          <pc:docMk/>
          <pc:sldMk cId="3603228454" sldId="315"/>
        </pc:sldMkLst>
        <pc:spChg chg="add mod">
          <ac:chgData name="Pauline Devos" userId="5fd02455-0932-491a-9886-24d1584873ee" providerId="ADAL" clId="{EC97EE42-828E-4EEF-994C-6EE8BD96504C}" dt="2023-02-02T10:36:48.729" v="5200" actId="6549"/>
          <ac:spMkLst>
            <pc:docMk/>
            <pc:sldMk cId="3603228454" sldId="315"/>
            <ac:spMk id="5" creationId="{EDBE0160-4A4C-B237-F838-22BCA28D069A}"/>
          </ac:spMkLst>
        </pc:spChg>
        <pc:spChg chg="add mod">
          <ac:chgData name="Pauline Devos" userId="5fd02455-0932-491a-9886-24d1584873ee" providerId="ADAL" clId="{EC97EE42-828E-4EEF-994C-6EE8BD96504C}" dt="2023-02-02T10:37:44.395" v="5242" actId="20577"/>
          <ac:spMkLst>
            <pc:docMk/>
            <pc:sldMk cId="3603228454" sldId="315"/>
            <ac:spMk id="6" creationId="{148E42A1-0754-4F65-DD72-43547BA0F9F2}"/>
          </ac:spMkLst>
        </pc:spChg>
        <pc:spChg chg="add mod">
          <ac:chgData name="Pauline Devos" userId="5fd02455-0932-491a-9886-24d1584873ee" providerId="ADAL" clId="{EC97EE42-828E-4EEF-994C-6EE8BD96504C}" dt="2023-02-02T10:38:37.315" v="5251" actId="20577"/>
          <ac:spMkLst>
            <pc:docMk/>
            <pc:sldMk cId="3603228454" sldId="315"/>
            <ac:spMk id="8" creationId="{B913F2C6-1AB3-9203-F757-3613BC5A91F7}"/>
          </ac:spMkLst>
        </pc:spChg>
        <pc:picChg chg="add mod">
          <ac:chgData name="Pauline Devos" userId="5fd02455-0932-491a-9886-24d1584873ee" providerId="ADAL" clId="{EC97EE42-828E-4EEF-994C-6EE8BD96504C}" dt="2023-02-02T10:33:01.649" v="5186" actId="1076"/>
          <ac:picMkLst>
            <pc:docMk/>
            <pc:sldMk cId="3603228454" sldId="315"/>
            <ac:picMk id="3" creationId="{299EA79D-B50D-495C-2B84-210B5BD6D096}"/>
          </ac:picMkLst>
        </pc:picChg>
        <pc:picChg chg="del">
          <ac:chgData name="Pauline Devos" userId="5fd02455-0932-491a-9886-24d1584873ee" providerId="ADAL" clId="{EC97EE42-828E-4EEF-994C-6EE8BD96504C}" dt="2023-02-01T23:49:23.811" v="3028" actId="478"/>
          <ac:picMkLst>
            <pc:docMk/>
            <pc:sldMk cId="3603228454" sldId="315"/>
            <ac:picMk id="3" creationId="{B995EFFB-EF60-9C89-CB76-8A9F7BF04BD4}"/>
          </ac:picMkLst>
        </pc:picChg>
      </pc:sldChg>
      <pc:sldChg chg="modSp add mod ord modNotesTx">
        <pc:chgData name="Pauline Devos" userId="5fd02455-0932-491a-9886-24d1584873ee" providerId="ADAL" clId="{EC97EE42-828E-4EEF-994C-6EE8BD96504C}" dt="2023-02-01T23:55:18.396" v="3077"/>
        <pc:sldMkLst>
          <pc:docMk/>
          <pc:sldMk cId="1436826244" sldId="316"/>
        </pc:sldMkLst>
        <pc:spChg chg="mod">
          <ac:chgData name="Pauline Devos" userId="5fd02455-0932-491a-9886-24d1584873ee" providerId="ADAL" clId="{EC97EE42-828E-4EEF-994C-6EE8BD96504C}" dt="2023-02-01T23:54:09.822" v="3076" actId="403"/>
          <ac:spMkLst>
            <pc:docMk/>
            <pc:sldMk cId="1436826244" sldId="316"/>
            <ac:spMk id="2" creationId="{9140758A-5F3D-D695-2855-6CC77552E5B1}"/>
          </ac:spMkLst>
        </pc:spChg>
        <pc:spChg chg="mod">
          <ac:chgData name="Pauline Devos" userId="5fd02455-0932-491a-9886-24d1584873ee" providerId="ADAL" clId="{EC97EE42-828E-4EEF-994C-6EE8BD96504C}" dt="2023-02-01T23:50:21.456" v="3062" actId="1076"/>
          <ac:spMkLst>
            <pc:docMk/>
            <pc:sldMk cId="1436826244" sldId="316"/>
            <ac:spMk id="3" creationId="{8E312186-D4B1-2506-A82A-4917B8D168EB}"/>
          </ac:spMkLst>
        </pc:spChg>
      </pc:sldChg>
      <pc:sldChg chg="modSp add mod modNotesTx">
        <pc:chgData name="Pauline Devos" userId="5fd02455-0932-491a-9886-24d1584873ee" providerId="ADAL" clId="{EC97EE42-828E-4EEF-994C-6EE8BD96504C}" dt="2023-02-01T23:56:53.044" v="3088"/>
        <pc:sldMkLst>
          <pc:docMk/>
          <pc:sldMk cId="3215747380" sldId="317"/>
        </pc:sldMkLst>
        <pc:spChg chg="mod">
          <ac:chgData name="Pauline Devos" userId="5fd02455-0932-491a-9886-24d1584873ee" providerId="ADAL" clId="{EC97EE42-828E-4EEF-994C-6EE8BD96504C}" dt="2023-02-01T23:56:15.848" v="3087" actId="113"/>
          <ac:spMkLst>
            <pc:docMk/>
            <pc:sldMk cId="3215747380" sldId="317"/>
            <ac:spMk id="2" creationId="{9140758A-5F3D-D695-2855-6CC77552E5B1}"/>
          </ac:spMkLst>
        </pc:spChg>
      </pc:sldChg>
      <pc:sldChg chg="modSp add mod modNotesTx">
        <pc:chgData name="Pauline Devos" userId="5fd02455-0932-491a-9886-24d1584873ee" providerId="ADAL" clId="{EC97EE42-828E-4EEF-994C-6EE8BD96504C}" dt="2023-02-01T23:58:51.633" v="3113" actId="113"/>
        <pc:sldMkLst>
          <pc:docMk/>
          <pc:sldMk cId="1816408106" sldId="318"/>
        </pc:sldMkLst>
        <pc:spChg chg="mod">
          <ac:chgData name="Pauline Devos" userId="5fd02455-0932-491a-9886-24d1584873ee" providerId="ADAL" clId="{EC97EE42-828E-4EEF-994C-6EE8BD96504C}" dt="2023-02-01T23:58:51.633" v="3113" actId="113"/>
          <ac:spMkLst>
            <pc:docMk/>
            <pc:sldMk cId="1816408106" sldId="318"/>
            <ac:spMk id="2" creationId="{9140758A-5F3D-D695-2855-6CC77552E5B1}"/>
          </ac:spMkLst>
        </pc:spChg>
      </pc:sldChg>
      <pc:sldChg chg="addSp delSp modSp add mod ord modNotesTx">
        <pc:chgData name="Pauline Devos" userId="5fd02455-0932-491a-9886-24d1584873ee" providerId="ADAL" clId="{EC97EE42-828E-4EEF-994C-6EE8BD96504C}" dt="2023-02-02T12:06:42.401" v="5291" actId="20577"/>
        <pc:sldMkLst>
          <pc:docMk/>
          <pc:sldMk cId="1386766621" sldId="319"/>
        </pc:sldMkLst>
        <pc:spChg chg="mod">
          <ac:chgData name="Pauline Devos" userId="5fd02455-0932-491a-9886-24d1584873ee" providerId="ADAL" clId="{EC97EE42-828E-4EEF-994C-6EE8BD96504C}" dt="2023-02-02T00:14:45.298" v="3448" actId="20577"/>
          <ac:spMkLst>
            <pc:docMk/>
            <pc:sldMk cId="1386766621" sldId="319"/>
            <ac:spMk id="2" creationId="{B907818B-6999-ACAD-2AB8-4C61BA1BD403}"/>
          </ac:spMkLst>
        </pc:spChg>
        <pc:spChg chg="mod">
          <ac:chgData name="Pauline Devos" userId="5fd02455-0932-491a-9886-24d1584873ee" providerId="ADAL" clId="{EC97EE42-828E-4EEF-994C-6EE8BD96504C}" dt="2023-02-02T12:06:42.401" v="5291" actId="20577"/>
          <ac:spMkLst>
            <pc:docMk/>
            <pc:sldMk cId="1386766621" sldId="319"/>
            <ac:spMk id="3" creationId="{4A651996-2988-3F0B-8C70-34DDDE69A642}"/>
          </ac:spMkLst>
        </pc:spChg>
        <pc:spChg chg="del mod">
          <ac:chgData name="Pauline Devos" userId="5fd02455-0932-491a-9886-24d1584873ee" providerId="ADAL" clId="{EC97EE42-828E-4EEF-994C-6EE8BD96504C}" dt="2023-02-02T00:12:30.965" v="3317"/>
          <ac:spMkLst>
            <pc:docMk/>
            <pc:sldMk cId="1386766621" sldId="319"/>
            <ac:spMk id="5" creationId="{F76A7075-558A-A00D-E475-A2AC7FF4DB50}"/>
          </ac:spMkLst>
        </pc:spChg>
        <pc:spChg chg="add mod">
          <ac:chgData name="Pauline Devos" userId="5fd02455-0932-491a-9886-24d1584873ee" providerId="ADAL" clId="{EC97EE42-828E-4EEF-994C-6EE8BD96504C}" dt="2023-02-02T00:13:04.983" v="3345" actId="20577"/>
          <ac:spMkLst>
            <pc:docMk/>
            <pc:sldMk cId="1386766621" sldId="319"/>
            <ac:spMk id="6" creationId="{FDE7DD46-6F81-CB2F-DD11-AAD3B34EEF1B}"/>
          </ac:spMkLst>
        </pc:spChg>
        <pc:picChg chg="del">
          <ac:chgData name="Pauline Devos" userId="5fd02455-0932-491a-9886-24d1584873ee" providerId="ADAL" clId="{EC97EE42-828E-4EEF-994C-6EE8BD96504C}" dt="2023-02-02T00:12:46.839" v="3319" actId="478"/>
          <ac:picMkLst>
            <pc:docMk/>
            <pc:sldMk cId="1386766621" sldId="319"/>
            <ac:picMk id="7" creationId="{D0427C4A-8684-C7C1-6570-4F79EA0C9DB9}"/>
          </ac:picMkLst>
        </pc:picChg>
        <pc:picChg chg="del">
          <ac:chgData name="Pauline Devos" userId="5fd02455-0932-491a-9886-24d1584873ee" providerId="ADAL" clId="{EC97EE42-828E-4EEF-994C-6EE8BD96504C}" dt="2023-02-02T00:12:45.185" v="3318" actId="478"/>
          <ac:picMkLst>
            <pc:docMk/>
            <pc:sldMk cId="1386766621" sldId="319"/>
            <ac:picMk id="9" creationId="{EA369E9B-E357-3F25-54AF-9528A1D35C01}"/>
          </ac:picMkLst>
        </pc:picChg>
        <pc:picChg chg="del">
          <ac:chgData name="Pauline Devos" userId="5fd02455-0932-491a-9886-24d1584873ee" providerId="ADAL" clId="{EC97EE42-828E-4EEF-994C-6EE8BD96504C}" dt="2023-02-02T00:12:48.343" v="3320" actId="478"/>
          <ac:picMkLst>
            <pc:docMk/>
            <pc:sldMk cId="1386766621" sldId="319"/>
            <ac:picMk id="11" creationId="{74D512BD-DD06-F45B-CA49-C641768FCA4B}"/>
          </ac:picMkLst>
        </pc:picChg>
        <pc:picChg chg="del">
          <ac:chgData name="Pauline Devos" userId="5fd02455-0932-491a-9886-24d1584873ee" providerId="ADAL" clId="{EC97EE42-828E-4EEF-994C-6EE8BD96504C}" dt="2023-02-02T00:12:50.498" v="3321" actId="478"/>
          <ac:picMkLst>
            <pc:docMk/>
            <pc:sldMk cId="1386766621" sldId="319"/>
            <ac:picMk id="13" creationId="{54D2D185-A701-843A-CF8D-C761AD769FD8}"/>
          </ac:picMkLst>
        </pc:picChg>
      </pc:sldChg>
      <pc:sldChg chg="add ord modNotesTx">
        <pc:chgData name="Pauline Devos" userId="5fd02455-0932-491a-9886-24d1584873ee" providerId="ADAL" clId="{EC97EE42-828E-4EEF-994C-6EE8BD96504C}" dt="2023-02-02T00:16:17.439" v="3467" actId="20577"/>
        <pc:sldMkLst>
          <pc:docMk/>
          <pc:sldMk cId="884711711" sldId="320"/>
        </pc:sldMkLst>
      </pc:sldChg>
      <pc:sldChg chg="modSp add mod modNotesTx">
        <pc:chgData name="Pauline Devos" userId="5fd02455-0932-491a-9886-24d1584873ee" providerId="ADAL" clId="{EC97EE42-828E-4EEF-994C-6EE8BD96504C}" dt="2023-05-08T21:59:42.496" v="5292" actId="20578"/>
        <pc:sldMkLst>
          <pc:docMk/>
          <pc:sldMk cId="2900235089" sldId="321"/>
        </pc:sldMkLst>
        <pc:spChg chg="mod">
          <ac:chgData name="Pauline Devos" userId="5fd02455-0932-491a-9886-24d1584873ee" providerId="ADAL" clId="{EC97EE42-828E-4EEF-994C-6EE8BD96504C}" dt="2023-02-02T00:17:25.822" v="3496" actId="20577"/>
          <ac:spMkLst>
            <pc:docMk/>
            <pc:sldMk cId="2900235089" sldId="321"/>
            <ac:spMk id="2" creationId="{B907818B-6999-ACAD-2AB8-4C61BA1BD403}"/>
          </ac:spMkLst>
        </pc:spChg>
        <pc:spChg chg="mod">
          <ac:chgData name="Pauline Devos" userId="5fd02455-0932-491a-9886-24d1584873ee" providerId="ADAL" clId="{EC97EE42-828E-4EEF-994C-6EE8BD96504C}" dt="2023-05-08T21:59:42.496" v="5292" actId="20578"/>
          <ac:spMkLst>
            <pc:docMk/>
            <pc:sldMk cId="2900235089" sldId="321"/>
            <ac:spMk id="3" creationId="{4A651996-2988-3F0B-8C70-34DDDE69A642}"/>
          </ac:spMkLst>
        </pc:spChg>
      </pc:sldChg>
      <pc:sldChg chg="addSp delSp modSp add mod modNotesTx">
        <pc:chgData name="Pauline Devos" userId="5fd02455-0932-491a-9886-24d1584873ee" providerId="ADAL" clId="{EC97EE42-828E-4EEF-994C-6EE8BD96504C}" dt="2023-05-08T22:01:01.058" v="5309" actId="1076"/>
        <pc:sldMkLst>
          <pc:docMk/>
          <pc:sldMk cId="4103043309" sldId="322"/>
        </pc:sldMkLst>
        <pc:spChg chg="del mod">
          <ac:chgData name="Pauline Devos" userId="5fd02455-0932-491a-9886-24d1584873ee" providerId="ADAL" clId="{EC97EE42-828E-4EEF-994C-6EE8BD96504C}" dt="2023-05-08T22:00:22.217" v="5300" actId="478"/>
          <ac:spMkLst>
            <pc:docMk/>
            <pc:sldMk cId="4103043309" sldId="322"/>
            <ac:spMk id="2" creationId="{B907818B-6999-ACAD-2AB8-4C61BA1BD403}"/>
          </ac:spMkLst>
        </pc:spChg>
        <pc:spChg chg="del mod">
          <ac:chgData name="Pauline Devos" userId="5fd02455-0932-491a-9886-24d1584873ee" providerId="ADAL" clId="{EC97EE42-828E-4EEF-994C-6EE8BD96504C}" dt="2023-05-08T22:00:28.996" v="5302" actId="478"/>
          <ac:spMkLst>
            <pc:docMk/>
            <pc:sldMk cId="4103043309" sldId="322"/>
            <ac:spMk id="3" creationId="{4A651996-2988-3F0B-8C70-34DDDE69A642}"/>
          </ac:spMkLst>
        </pc:spChg>
        <pc:spChg chg="del">
          <ac:chgData name="Pauline Devos" userId="5fd02455-0932-491a-9886-24d1584873ee" providerId="ADAL" clId="{EC97EE42-828E-4EEF-994C-6EE8BD96504C}" dt="2023-05-08T22:00:25.559" v="5301" actId="478"/>
          <ac:spMkLst>
            <pc:docMk/>
            <pc:sldMk cId="4103043309" sldId="322"/>
            <ac:spMk id="6" creationId="{FDE7DD46-6F81-CB2F-DD11-AAD3B34EEF1B}"/>
          </ac:spMkLst>
        </pc:spChg>
        <pc:spChg chg="add del mod">
          <ac:chgData name="Pauline Devos" userId="5fd02455-0932-491a-9886-24d1584873ee" providerId="ADAL" clId="{EC97EE42-828E-4EEF-994C-6EE8BD96504C}" dt="2023-05-08T22:00:31.258" v="5303" actId="478"/>
          <ac:spMkLst>
            <pc:docMk/>
            <pc:sldMk cId="4103043309" sldId="322"/>
            <ac:spMk id="7" creationId="{3C01D842-025F-7638-777E-98B0F13EA953}"/>
          </ac:spMkLst>
        </pc:spChg>
        <pc:picChg chg="add mod">
          <ac:chgData name="Pauline Devos" userId="5fd02455-0932-491a-9886-24d1584873ee" providerId="ADAL" clId="{EC97EE42-828E-4EEF-994C-6EE8BD96504C}" dt="2023-05-08T22:01:01.058" v="5309" actId="1076"/>
          <ac:picMkLst>
            <pc:docMk/>
            <pc:sldMk cId="4103043309" sldId="322"/>
            <ac:picMk id="9" creationId="{3D32418F-7AE8-726F-213F-4A237CA1F8F6}"/>
          </ac:picMkLst>
        </pc:picChg>
      </pc:sldChg>
      <pc:sldChg chg="addSp delSp add mod">
        <pc:chgData name="Pauline Devos" userId="5fd02455-0932-491a-9886-24d1584873ee" providerId="ADAL" clId="{EC97EE42-828E-4EEF-994C-6EE8BD96504C}" dt="2023-05-08T22:09:03.130" v="5312" actId="22"/>
        <pc:sldMkLst>
          <pc:docMk/>
          <pc:sldMk cId="1171980202" sldId="323"/>
        </pc:sldMkLst>
        <pc:picChg chg="add">
          <ac:chgData name="Pauline Devos" userId="5fd02455-0932-491a-9886-24d1584873ee" providerId="ADAL" clId="{EC97EE42-828E-4EEF-994C-6EE8BD96504C}" dt="2023-05-08T22:09:03.130" v="5312" actId="22"/>
          <ac:picMkLst>
            <pc:docMk/>
            <pc:sldMk cId="1171980202" sldId="323"/>
            <ac:picMk id="3" creationId="{754FB317-65C5-4991-DB7B-019477C9F5CA}"/>
          </ac:picMkLst>
        </pc:picChg>
        <pc:picChg chg="del">
          <ac:chgData name="Pauline Devos" userId="5fd02455-0932-491a-9886-24d1584873ee" providerId="ADAL" clId="{EC97EE42-828E-4EEF-994C-6EE8BD96504C}" dt="2023-05-08T22:08:06.735" v="5311" actId="478"/>
          <ac:picMkLst>
            <pc:docMk/>
            <pc:sldMk cId="1171980202" sldId="323"/>
            <ac:picMk id="9" creationId="{3D32418F-7AE8-726F-213F-4A237CA1F8F6}"/>
          </ac:picMkLst>
        </pc:picChg>
      </pc:sldChg>
      <pc:sldChg chg="addSp delSp modSp add mod ord">
        <pc:chgData name="Pauline Devos" userId="5fd02455-0932-491a-9886-24d1584873ee" providerId="ADAL" clId="{EC97EE42-828E-4EEF-994C-6EE8BD96504C}" dt="2023-05-08T22:10:18.012" v="5318" actId="22"/>
        <pc:sldMkLst>
          <pc:docMk/>
          <pc:sldMk cId="2030510578" sldId="324"/>
        </pc:sldMkLst>
        <pc:picChg chg="del mod">
          <ac:chgData name="Pauline Devos" userId="5fd02455-0932-491a-9886-24d1584873ee" providerId="ADAL" clId="{EC97EE42-828E-4EEF-994C-6EE8BD96504C}" dt="2023-05-08T22:10:16.717" v="5317" actId="478"/>
          <ac:picMkLst>
            <pc:docMk/>
            <pc:sldMk cId="2030510578" sldId="324"/>
            <ac:picMk id="3" creationId="{754FB317-65C5-4991-DB7B-019477C9F5CA}"/>
          </ac:picMkLst>
        </pc:picChg>
        <pc:picChg chg="add">
          <ac:chgData name="Pauline Devos" userId="5fd02455-0932-491a-9886-24d1584873ee" providerId="ADAL" clId="{EC97EE42-828E-4EEF-994C-6EE8BD96504C}" dt="2023-05-08T22:10:18.012" v="5318" actId="22"/>
          <ac:picMkLst>
            <pc:docMk/>
            <pc:sldMk cId="2030510578" sldId="324"/>
            <ac:picMk id="5" creationId="{46D3A4AE-A28B-55F4-DD4D-DCF7332020D8}"/>
          </ac:picMkLst>
        </pc:picChg>
      </pc:sldChg>
      <pc:sldChg chg="addSp delSp modSp add mod ord">
        <pc:chgData name="Pauline Devos" userId="5fd02455-0932-491a-9886-24d1584873ee" providerId="ADAL" clId="{EC97EE42-828E-4EEF-994C-6EE8BD96504C}" dt="2023-05-08T22:13:50.703" v="5337" actId="14100"/>
        <pc:sldMkLst>
          <pc:docMk/>
          <pc:sldMk cId="2988406751" sldId="325"/>
        </pc:sldMkLst>
        <pc:picChg chg="add del mod">
          <ac:chgData name="Pauline Devos" userId="5fd02455-0932-491a-9886-24d1584873ee" providerId="ADAL" clId="{EC97EE42-828E-4EEF-994C-6EE8BD96504C}" dt="2023-05-08T22:12:36.149" v="5333" actId="478"/>
          <ac:picMkLst>
            <pc:docMk/>
            <pc:sldMk cId="2988406751" sldId="325"/>
            <ac:picMk id="3" creationId="{F95E5054-ECC6-D82E-81E4-A246C3DE56E0}"/>
          </ac:picMkLst>
        </pc:picChg>
        <pc:picChg chg="del mod">
          <ac:chgData name="Pauline Devos" userId="5fd02455-0932-491a-9886-24d1584873ee" providerId="ADAL" clId="{EC97EE42-828E-4EEF-994C-6EE8BD96504C}" dt="2023-05-08T22:10:39.695" v="5323" actId="478"/>
          <ac:picMkLst>
            <pc:docMk/>
            <pc:sldMk cId="2988406751" sldId="325"/>
            <ac:picMk id="5" creationId="{46D3A4AE-A28B-55F4-DD4D-DCF7332020D8}"/>
          </ac:picMkLst>
        </pc:picChg>
        <pc:picChg chg="add mod">
          <ac:chgData name="Pauline Devos" userId="5fd02455-0932-491a-9886-24d1584873ee" providerId="ADAL" clId="{EC97EE42-828E-4EEF-994C-6EE8BD96504C}" dt="2023-05-08T22:13:50.703" v="5337" actId="14100"/>
          <ac:picMkLst>
            <pc:docMk/>
            <pc:sldMk cId="2988406751" sldId="325"/>
            <ac:picMk id="7" creationId="{8F392289-520F-958B-F256-39A1F852796C}"/>
          </ac:picMkLst>
        </pc:picChg>
      </pc:sldChg>
      <pc:sldChg chg="add">
        <pc:chgData name="Pauline Devos" userId="5fd02455-0932-491a-9886-24d1584873ee" providerId="ADAL" clId="{EC97EE42-828E-4EEF-994C-6EE8BD96504C}" dt="2023-05-08T22:12:32.825" v="5331" actId="2890"/>
        <pc:sldMkLst>
          <pc:docMk/>
          <pc:sldMk cId="1688754743" sldId="326"/>
        </pc:sldMkLst>
      </pc:sldChg>
      <pc:sldChg chg="addSp delSp modSp add mod">
        <pc:chgData name="Pauline Devos" userId="5fd02455-0932-491a-9886-24d1584873ee" providerId="ADAL" clId="{EC97EE42-828E-4EEF-994C-6EE8BD96504C}" dt="2023-05-08T22:15:13.282" v="5341" actId="22"/>
        <pc:sldMkLst>
          <pc:docMk/>
          <pc:sldMk cId="1847888806" sldId="327"/>
        </pc:sldMkLst>
        <pc:picChg chg="add">
          <ac:chgData name="Pauline Devos" userId="5fd02455-0932-491a-9886-24d1584873ee" providerId="ADAL" clId="{EC97EE42-828E-4EEF-994C-6EE8BD96504C}" dt="2023-05-08T22:15:13.282" v="5341" actId="22"/>
          <ac:picMkLst>
            <pc:docMk/>
            <pc:sldMk cId="1847888806" sldId="327"/>
            <ac:picMk id="3" creationId="{61A4F279-8E02-F454-27B8-167DC3CBFC66}"/>
          </ac:picMkLst>
        </pc:picChg>
        <pc:picChg chg="del mod">
          <ac:chgData name="Pauline Devos" userId="5fd02455-0932-491a-9886-24d1584873ee" providerId="ADAL" clId="{EC97EE42-828E-4EEF-994C-6EE8BD96504C}" dt="2023-05-08T22:15:11.874" v="5340" actId="478"/>
          <ac:picMkLst>
            <pc:docMk/>
            <pc:sldMk cId="1847888806" sldId="327"/>
            <ac:picMk id="5" creationId="{46D3A4AE-A28B-55F4-DD4D-DCF7332020D8}"/>
          </ac:picMkLst>
        </pc:picChg>
      </pc:sldChg>
      <pc:sldChg chg="addSp delSp modSp new mod">
        <pc:chgData name="Pauline Devos" userId="5fd02455-0932-491a-9886-24d1584873ee" providerId="ADAL" clId="{EC97EE42-828E-4EEF-994C-6EE8BD96504C}" dt="2023-05-08T22:18:35.937" v="5354" actId="1076"/>
        <pc:sldMkLst>
          <pc:docMk/>
          <pc:sldMk cId="500649119" sldId="328"/>
        </pc:sldMkLst>
        <pc:spChg chg="del">
          <ac:chgData name="Pauline Devos" userId="5fd02455-0932-491a-9886-24d1584873ee" providerId="ADAL" clId="{EC97EE42-828E-4EEF-994C-6EE8BD96504C}" dt="2023-05-08T22:17:55.867" v="5346" actId="478"/>
          <ac:spMkLst>
            <pc:docMk/>
            <pc:sldMk cId="500649119" sldId="328"/>
            <ac:spMk id="2" creationId="{50749F52-2BAC-3AC1-E10C-137C2088D068}"/>
          </ac:spMkLst>
        </pc:spChg>
        <pc:spChg chg="del">
          <ac:chgData name="Pauline Devos" userId="5fd02455-0932-491a-9886-24d1584873ee" providerId="ADAL" clId="{EC97EE42-828E-4EEF-994C-6EE8BD96504C}" dt="2023-05-08T22:17:49.654" v="5344" actId="478"/>
          <ac:spMkLst>
            <pc:docMk/>
            <pc:sldMk cId="500649119" sldId="328"/>
            <ac:spMk id="3" creationId="{E88C7D08-FBFE-F42B-454B-A588D58CFC23}"/>
          </ac:spMkLst>
        </pc:spChg>
        <pc:spChg chg="del">
          <ac:chgData name="Pauline Devos" userId="5fd02455-0932-491a-9886-24d1584873ee" providerId="ADAL" clId="{EC97EE42-828E-4EEF-994C-6EE8BD96504C}" dt="2023-05-08T22:17:52.580" v="5345" actId="478"/>
          <ac:spMkLst>
            <pc:docMk/>
            <pc:sldMk cId="500649119" sldId="328"/>
            <ac:spMk id="5" creationId="{3A519B8D-E30F-A33E-F4D3-4F5FD3D35A61}"/>
          </ac:spMkLst>
        </pc:spChg>
        <pc:picChg chg="add mod">
          <ac:chgData name="Pauline Devos" userId="5fd02455-0932-491a-9886-24d1584873ee" providerId="ADAL" clId="{EC97EE42-828E-4EEF-994C-6EE8BD96504C}" dt="2023-05-08T22:18:35.937" v="5354" actId="1076"/>
          <ac:picMkLst>
            <pc:docMk/>
            <pc:sldMk cId="500649119" sldId="328"/>
            <ac:picMk id="7" creationId="{4E65B5DC-5EB8-E5D9-445B-9D896D2DBA6B}"/>
          </ac:picMkLst>
        </pc:picChg>
      </pc:sldChg>
      <pc:sldChg chg="addSp delSp modSp add mod">
        <pc:chgData name="Pauline Devos" userId="5fd02455-0932-491a-9886-24d1584873ee" providerId="ADAL" clId="{EC97EE42-828E-4EEF-994C-6EE8BD96504C}" dt="2023-05-08T22:21:40.678" v="5366" actId="1076"/>
        <pc:sldMkLst>
          <pc:docMk/>
          <pc:sldMk cId="4061512870" sldId="329"/>
        </pc:sldMkLst>
        <pc:picChg chg="add mod">
          <ac:chgData name="Pauline Devos" userId="5fd02455-0932-491a-9886-24d1584873ee" providerId="ADAL" clId="{EC97EE42-828E-4EEF-994C-6EE8BD96504C}" dt="2023-05-08T22:21:40.678" v="5366" actId="1076"/>
          <ac:picMkLst>
            <pc:docMk/>
            <pc:sldMk cId="4061512870" sldId="329"/>
            <ac:picMk id="3" creationId="{0AED183F-A774-4CC4-25EA-CC1A90FCCEAC}"/>
          </ac:picMkLst>
        </pc:picChg>
        <pc:picChg chg="del mod">
          <ac:chgData name="Pauline Devos" userId="5fd02455-0932-491a-9886-24d1584873ee" providerId="ADAL" clId="{EC97EE42-828E-4EEF-994C-6EE8BD96504C}" dt="2023-05-08T22:19:09.416" v="5359" actId="478"/>
          <ac:picMkLst>
            <pc:docMk/>
            <pc:sldMk cId="4061512870" sldId="329"/>
            <ac:picMk id="7" creationId="{4E65B5DC-5EB8-E5D9-445B-9D896D2DBA6B}"/>
          </ac:picMkLst>
        </pc:picChg>
      </pc:sldChg>
      <pc:sldChg chg="new del">
        <pc:chgData name="Pauline Devos" userId="5fd02455-0932-491a-9886-24d1584873ee" providerId="ADAL" clId="{EC97EE42-828E-4EEF-994C-6EE8BD96504C}" dt="2023-05-08T22:18:59.435" v="5356" actId="47"/>
        <pc:sldMkLst>
          <pc:docMk/>
          <pc:sldMk cId="4251510799" sldId="329"/>
        </pc:sldMkLst>
      </pc:sldChg>
      <pc:sldChg chg="addSp delSp modSp add mod">
        <pc:chgData name="Pauline Devos" userId="5fd02455-0932-491a-9886-24d1584873ee" providerId="ADAL" clId="{EC97EE42-828E-4EEF-994C-6EE8BD96504C}" dt="2023-05-08T22:23:41.106" v="5374" actId="1076"/>
        <pc:sldMkLst>
          <pc:docMk/>
          <pc:sldMk cId="3195216851" sldId="330"/>
        </pc:sldMkLst>
        <pc:picChg chg="del">
          <ac:chgData name="Pauline Devos" userId="5fd02455-0932-491a-9886-24d1584873ee" providerId="ADAL" clId="{EC97EE42-828E-4EEF-994C-6EE8BD96504C}" dt="2023-05-08T22:21:57.598" v="5368" actId="478"/>
          <ac:picMkLst>
            <pc:docMk/>
            <pc:sldMk cId="3195216851" sldId="330"/>
            <ac:picMk id="3" creationId="{0AED183F-A774-4CC4-25EA-CC1A90FCCEAC}"/>
          </ac:picMkLst>
        </pc:picChg>
        <pc:picChg chg="add mod">
          <ac:chgData name="Pauline Devos" userId="5fd02455-0932-491a-9886-24d1584873ee" providerId="ADAL" clId="{EC97EE42-828E-4EEF-994C-6EE8BD96504C}" dt="2023-05-08T22:23:41.106" v="5374" actId="1076"/>
          <ac:picMkLst>
            <pc:docMk/>
            <pc:sldMk cId="3195216851" sldId="330"/>
            <ac:picMk id="5" creationId="{ABB54E26-C079-FC78-E1FD-B895E3AFC552}"/>
          </ac:picMkLst>
        </pc:picChg>
      </pc:sldChg>
      <pc:sldChg chg="addSp delSp modSp add mod">
        <pc:chgData name="Pauline Devos" userId="5fd02455-0932-491a-9886-24d1584873ee" providerId="ADAL" clId="{EC97EE42-828E-4EEF-994C-6EE8BD96504C}" dt="2023-05-08T22:26:00.055" v="5383" actId="1076"/>
        <pc:sldMkLst>
          <pc:docMk/>
          <pc:sldMk cId="1094493234" sldId="331"/>
        </pc:sldMkLst>
        <pc:picChg chg="add mod">
          <ac:chgData name="Pauline Devos" userId="5fd02455-0932-491a-9886-24d1584873ee" providerId="ADAL" clId="{EC97EE42-828E-4EEF-994C-6EE8BD96504C}" dt="2023-05-08T22:26:00.055" v="5383" actId="1076"/>
          <ac:picMkLst>
            <pc:docMk/>
            <pc:sldMk cId="1094493234" sldId="331"/>
            <ac:picMk id="3" creationId="{75826332-BEDA-2BAB-A0FD-7E2074FEDB8E}"/>
          </ac:picMkLst>
        </pc:picChg>
        <pc:picChg chg="del mod">
          <ac:chgData name="Pauline Devos" userId="5fd02455-0932-491a-9886-24d1584873ee" providerId="ADAL" clId="{EC97EE42-828E-4EEF-994C-6EE8BD96504C}" dt="2023-05-08T22:23:53.921" v="5377" actId="478"/>
          <ac:picMkLst>
            <pc:docMk/>
            <pc:sldMk cId="1094493234" sldId="331"/>
            <ac:picMk id="5" creationId="{ABB54E26-C079-FC78-E1FD-B895E3AFC552}"/>
          </ac:picMkLst>
        </pc:picChg>
      </pc:sldChg>
      <pc:sldChg chg="addSp modSp add mod">
        <pc:chgData name="Pauline Devos" userId="5fd02455-0932-491a-9886-24d1584873ee" providerId="ADAL" clId="{EC97EE42-828E-4EEF-994C-6EE8BD96504C}" dt="2023-05-08T22:27:14.818" v="5389" actId="14100"/>
        <pc:sldMkLst>
          <pc:docMk/>
          <pc:sldMk cId="378536250" sldId="332"/>
        </pc:sldMkLst>
        <pc:picChg chg="add mod">
          <ac:chgData name="Pauline Devos" userId="5fd02455-0932-491a-9886-24d1584873ee" providerId="ADAL" clId="{EC97EE42-828E-4EEF-994C-6EE8BD96504C}" dt="2023-05-08T22:27:14.818" v="5389" actId="14100"/>
          <ac:picMkLst>
            <pc:docMk/>
            <pc:sldMk cId="378536250" sldId="332"/>
            <ac:picMk id="3" creationId="{B8258BDF-AEC0-8AD5-B4B8-077E26EA4E45}"/>
          </ac:picMkLst>
        </pc:picChg>
      </pc:sldChg>
      <pc:sldChg chg="addSp delSp modSp add mod modNotesTx">
        <pc:chgData name="Pauline Devos" userId="5fd02455-0932-491a-9886-24d1584873ee" providerId="ADAL" clId="{EC97EE42-828E-4EEF-994C-6EE8BD96504C}" dt="2023-05-09T10:00:19.275" v="6156" actId="1076"/>
        <pc:sldMkLst>
          <pc:docMk/>
          <pc:sldMk cId="2776661588" sldId="333"/>
        </pc:sldMkLst>
        <pc:spChg chg="add mod">
          <ac:chgData name="Pauline Devos" userId="5fd02455-0932-491a-9886-24d1584873ee" providerId="ADAL" clId="{EC97EE42-828E-4EEF-994C-6EE8BD96504C}" dt="2023-05-09T10:00:19.275" v="6156" actId="1076"/>
          <ac:spMkLst>
            <pc:docMk/>
            <pc:sldMk cId="2776661588" sldId="333"/>
            <ac:spMk id="6" creationId="{D3DE208A-EFD7-74A8-43DF-79D9A0A69898}"/>
          </ac:spMkLst>
        </pc:spChg>
        <pc:picChg chg="del">
          <ac:chgData name="Pauline Devos" userId="5fd02455-0932-491a-9886-24d1584873ee" providerId="ADAL" clId="{EC97EE42-828E-4EEF-994C-6EE8BD96504C}" dt="2023-05-09T09:45:15.515" v="6060" actId="478"/>
          <ac:picMkLst>
            <pc:docMk/>
            <pc:sldMk cId="2776661588" sldId="333"/>
            <ac:picMk id="3" creationId="{A2391A48-BD03-6F3D-8C0B-268898F0D830}"/>
          </ac:picMkLst>
        </pc:picChg>
        <pc:picChg chg="add">
          <ac:chgData name="Pauline Devos" userId="5fd02455-0932-491a-9886-24d1584873ee" providerId="ADAL" clId="{EC97EE42-828E-4EEF-994C-6EE8BD96504C}" dt="2023-05-09T09:45:17.346" v="6061" actId="22"/>
          <ac:picMkLst>
            <pc:docMk/>
            <pc:sldMk cId="2776661588" sldId="333"/>
            <ac:picMk id="5" creationId="{E183925F-0ED8-D990-3EA1-26DD0BDCFDD2}"/>
          </ac:picMkLst>
        </pc:picChg>
      </pc:sldChg>
      <pc:sldChg chg="addSp delSp modSp new mod modNotesTx">
        <pc:chgData name="Pauline Devos" userId="5fd02455-0932-491a-9886-24d1584873ee" providerId="ADAL" clId="{EC97EE42-828E-4EEF-994C-6EE8BD96504C}" dt="2023-05-09T10:00:07.715" v="6154" actId="1076"/>
        <pc:sldMkLst>
          <pc:docMk/>
          <pc:sldMk cId="591021965" sldId="334"/>
        </pc:sldMkLst>
        <pc:spChg chg="del">
          <ac:chgData name="Pauline Devos" userId="5fd02455-0932-491a-9886-24d1584873ee" providerId="ADAL" clId="{EC97EE42-828E-4EEF-994C-6EE8BD96504C}" dt="2023-05-09T09:45:53.329" v="6080" actId="478"/>
          <ac:spMkLst>
            <pc:docMk/>
            <pc:sldMk cId="591021965" sldId="334"/>
            <ac:spMk id="2" creationId="{F62874DC-337E-B468-9639-3911AAFD0FC3}"/>
          </ac:spMkLst>
        </pc:spChg>
        <pc:spChg chg="del">
          <ac:chgData name="Pauline Devos" userId="5fd02455-0932-491a-9886-24d1584873ee" providerId="ADAL" clId="{EC97EE42-828E-4EEF-994C-6EE8BD96504C}" dt="2023-05-09T09:45:56.281" v="6082" actId="478"/>
          <ac:spMkLst>
            <pc:docMk/>
            <pc:sldMk cId="591021965" sldId="334"/>
            <ac:spMk id="3" creationId="{96EF2A6D-7319-E4E0-7B97-881F58E8DC18}"/>
          </ac:spMkLst>
        </pc:spChg>
        <pc:spChg chg="del">
          <ac:chgData name="Pauline Devos" userId="5fd02455-0932-491a-9886-24d1584873ee" providerId="ADAL" clId="{EC97EE42-828E-4EEF-994C-6EE8BD96504C}" dt="2023-05-09T09:45:54.273" v="6081" actId="478"/>
          <ac:spMkLst>
            <pc:docMk/>
            <pc:sldMk cId="591021965" sldId="334"/>
            <ac:spMk id="5" creationId="{3DA182B7-57D5-602F-4605-8A17B3AABDE4}"/>
          </ac:spMkLst>
        </pc:spChg>
        <pc:spChg chg="add mod">
          <ac:chgData name="Pauline Devos" userId="5fd02455-0932-491a-9886-24d1584873ee" providerId="ADAL" clId="{EC97EE42-828E-4EEF-994C-6EE8BD96504C}" dt="2023-05-09T10:00:07.715" v="6154" actId="1076"/>
          <ac:spMkLst>
            <pc:docMk/>
            <pc:sldMk cId="591021965" sldId="334"/>
            <ac:spMk id="8" creationId="{8CC5FAAE-23CA-4AF5-C625-E8201729F601}"/>
          </ac:spMkLst>
        </pc:spChg>
        <pc:picChg chg="add mod">
          <ac:chgData name="Pauline Devos" userId="5fd02455-0932-491a-9886-24d1584873ee" providerId="ADAL" clId="{EC97EE42-828E-4EEF-994C-6EE8BD96504C}" dt="2023-05-09T09:46:41.854" v="6087" actId="14100"/>
          <ac:picMkLst>
            <pc:docMk/>
            <pc:sldMk cId="591021965" sldId="334"/>
            <ac:picMk id="7" creationId="{1FD0244E-B7C6-D0DB-7528-47C9B1C35C87}"/>
          </ac:picMkLst>
        </pc:picChg>
      </pc:sldChg>
      <pc:sldChg chg="addSp modSp add mod ord modNotesTx">
        <pc:chgData name="Pauline Devos" userId="5fd02455-0932-491a-9886-24d1584873ee" providerId="ADAL" clId="{EC97EE42-828E-4EEF-994C-6EE8BD96504C}" dt="2023-05-09T10:00:45.266" v="6160" actId="1076"/>
        <pc:sldMkLst>
          <pc:docMk/>
          <pc:sldMk cId="3448481058" sldId="335"/>
        </pc:sldMkLst>
        <pc:spChg chg="add mod">
          <ac:chgData name="Pauline Devos" userId="5fd02455-0932-491a-9886-24d1584873ee" providerId="ADAL" clId="{EC97EE42-828E-4EEF-994C-6EE8BD96504C}" dt="2023-05-09T10:00:45.266" v="6160" actId="1076"/>
          <ac:spMkLst>
            <pc:docMk/>
            <pc:sldMk cId="3448481058" sldId="335"/>
            <ac:spMk id="5" creationId="{CAE72F96-36E7-B2A6-9A1B-2BCD1CA68FF5}"/>
          </ac:spMkLst>
        </pc:spChg>
        <pc:picChg chg="add mod">
          <ac:chgData name="Pauline Devos" userId="5fd02455-0932-491a-9886-24d1584873ee" providerId="ADAL" clId="{EC97EE42-828E-4EEF-994C-6EE8BD96504C}" dt="2023-05-09T09:53:28.852" v="6095" actId="1076"/>
          <ac:picMkLst>
            <pc:docMk/>
            <pc:sldMk cId="3448481058" sldId="335"/>
            <ac:picMk id="3" creationId="{45161E32-4ED3-7843-742F-43B87110EF1C}"/>
          </ac:picMkLst>
        </pc:picChg>
      </pc:sldChg>
      <pc:sldChg chg="addSp delSp modSp add mod modNotesTx">
        <pc:chgData name="Pauline Devos" userId="5fd02455-0932-491a-9886-24d1584873ee" providerId="ADAL" clId="{EC97EE42-828E-4EEF-994C-6EE8BD96504C}" dt="2023-05-09T10:00:29.662" v="6158" actId="1076"/>
        <pc:sldMkLst>
          <pc:docMk/>
          <pc:sldMk cId="3085041684" sldId="336"/>
        </pc:sldMkLst>
        <pc:spChg chg="add mod">
          <ac:chgData name="Pauline Devos" userId="5fd02455-0932-491a-9886-24d1584873ee" providerId="ADAL" clId="{EC97EE42-828E-4EEF-994C-6EE8BD96504C}" dt="2023-05-09T10:00:29.662" v="6158" actId="1076"/>
          <ac:spMkLst>
            <pc:docMk/>
            <pc:sldMk cId="3085041684" sldId="336"/>
            <ac:spMk id="5" creationId="{A8BC851D-1D51-4928-FF19-DB487941E816}"/>
          </ac:spMkLst>
        </pc:spChg>
        <pc:picChg chg="add mod">
          <ac:chgData name="Pauline Devos" userId="5fd02455-0932-491a-9886-24d1584873ee" providerId="ADAL" clId="{EC97EE42-828E-4EEF-994C-6EE8BD96504C}" dt="2023-05-09T09:54:36.746" v="6102" actId="14100"/>
          <ac:picMkLst>
            <pc:docMk/>
            <pc:sldMk cId="3085041684" sldId="336"/>
            <ac:picMk id="3" creationId="{9E4CF6DB-A0C0-265A-8E32-C5FEC63AB70C}"/>
          </ac:picMkLst>
        </pc:picChg>
        <pc:picChg chg="del">
          <ac:chgData name="Pauline Devos" userId="5fd02455-0932-491a-9886-24d1584873ee" providerId="ADAL" clId="{EC97EE42-828E-4EEF-994C-6EE8BD96504C}" dt="2023-05-09T09:53:59.552" v="6097" actId="478"/>
          <ac:picMkLst>
            <pc:docMk/>
            <pc:sldMk cId="3085041684" sldId="336"/>
            <ac:picMk id="7" creationId="{1FD0244E-B7C6-D0DB-7528-47C9B1C35C87}"/>
          </ac:picMkLst>
        </pc:picChg>
      </pc:sldChg>
      <pc:sldChg chg="addSp delSp modSp add mod modNotesTx">
        <pc:chgData name="Pauline Devos" userId="5fd02455-0932-491a-9886-24d1584873ee" providerId="ADAL" clId="{EC97EE42-828E-4EEF-994C-6EE8BD96504C}" dt="2023-05-09T10:00:51.756" v="6162" actId="1076"/>
        <pc:sldMkLst>
          <pc:docMk/>
          <pc:sldMk cId="7530775" sldId="337"/>
        </pc:sldMkLst>
        <pc:spChg chg="add mod">
          <ac:chgData name="Pauline Devos" userId="5fd02455-0932-491a-9886-24d1584873ee" providerId="ADAL" clId="{EC97EE42-828E-4EEF-994C-6EE8BD96504C}" dt="2023-05-09T10:00:51.756" v="6162" actId="1076"/>
          <ac:spMkLst>
            <pc:docMk/>
            <pc:sldMk cId="7530775" sldId="337"/>
            <ac:spMk id="6" creationId="{9031CFED-490F-A456-C3EA-AD6CEE61249C}"/>
          </ac:spMkLst>
        </pc:spChg>
        <pc:picChg chg="del">
          <ac:chgData name="Pauline Devos" userId="5fd02455-0932-491a-9886-24d1584873ee" providerId="ADAL" clId="{EC97EE42-828E-4EEF-994C-6EE8BD96504C}" dt="2023-05-09T09:56:16.650" v="6105" actId="478"/>
          <ac:picMkLst>
            <pc:docMk/>
            <pc:sldMk cId="7530775" sldId="337"/>
            <ac:picMk id="3" creationId="{45161E32-4ED3-7843-742F-43B87110EF1C}"/>
          </ac:picMkLst>
        </pc:picChg>
        <pc:picChg chg="add mod">
          <ac:chgData name="Pauline Devos" userId="5fd02455-0932-491a-9886-24d1584873ee" providerId="ADAL" clId="{EC97EE42-828E-4EEF-994C-6EE8BD96504C}" dt="2023-05-09T09:56:21.138" v="6108" actId="14100"/>
          <ac:picMkLst>
            <pc:docMk/>
            <pc:sldMk cId="7530775" sldId="337"/>
            <ac:picMk id="5" creationId="{D1191460-D3C8-E566-BE31-F1F31FA8D9C5}"/>
          </ac:picMkLst>
        </pc:picChg>
      </pc:sldChg>
      <pc:sldChg chg="addSp delSp modSp add mod modNotesTx">
        <pc:chgData name="Pauline Devos" userId="5fd02455-0932-491a-9886-24d1584873ee" providerId="ADAL" clId="{EC97EE42-828E-4EEF-994C-6EE8BD96504C}" dt="2023-05-15T13:07:14.916" v="6217" actId="478"/>
        <pc:sldMkLst>
          <pc:docMk/>
          <pc:sldMk cId="4257961437" sldId="338"/>
        </pc:sldMkLst>
        <pc:spChg chg="add mod">
          <ac:chgData name="Pauline Devos" userId="5fd02455-0932-491a-9886-24d1584873ee" providerId="ADAL" clId="{EC97EE42-828E-4EEF-994C-6EE8BD96504C}" dt="2023-05-09T09:57:58.578" v="6118" actId="1076"/>
          <ac:spMkLst>
            <pc:docMk/>
            <pc:sldMk cId="4257961437" sldId="338"/>
            <ac:spMk id="6" creationId="{FFDD8F5A-5454-7EEC-131F-04069CC46DDC}"/>
          </ac:spMkLst>
        </pc:spChg>
        <pc:grpChg chg="mod">
          <ac:chgData name="Pauline Devos" userId="5fd02455-0932-491a-9886-24d1584873ee" providerId="ADAL" clId="{EC97EE42-828E-4EEF-994C-6EE8BD96504C}" dt="2023-05-09T09:58:21.648" v="6123"/>
          <ac:grpSpMkLst>
            <pc:docMk/>
            <pc:sldMk cId="4257961437" sldId="338"/>
            <ac:grpSpMk id="9" creationId="{8890794A-88E7-1F38-62F2-6B18943DA9B5}"/>
          </ac:grpSpMkLst>
        </pc:grpChg>
        <pc:grpChg chg="add del mod">
          <ac:chgData name="Pauline Devos" userId="5fd02455-0932-491a-9886-24d1584873ee" providerId="ADAL" clId="{EC97EE42-828E-4EEF-994C-6EE8BD96504C}" dt="2023-05-09T10:02:57.765" v="6181"/>
          <ac:grpSpMkLst>
            <pc:docMk/>
            <pc:sldMk cId="4257961437" sldId="338"/>
            <ac:grpSpMk id="13" creationId="{894A6F78-DBE5-9C4E-99DD-EBF84DF94C72}"/>
          </ac:grpSpMkLst>
        </pc:grpChg>
        <pc:grpChg chg="mod">
          <ac:chgData name="Pauline Devos" userId="5fd02455-0932-491a-9886-24d1584873ee" providerId="ADAL" clId="{EC97EE42-828E-4EEF-994C-6EE8BD96504C}" dt="2023-05-09T09:58:44.183" v="6133"/>
          <ac:grpSpMkLst>
            <pc:docMk/>
            <pc:sldMk cId="4257961437" sldId="338"/>
            <ac:grpSpMk id="15" creationId="{5182FD62-1CA6-89BA-3985-5E4BD0401227}"/>
          </ac:grpSpMkLst>
        </pc:grpChg>
        <pc:grpChg chg="mod">
          <ac:chgData name="Pauline Devos" userId="5fd02455-0932-491a-9886-24d1584873ee" providerId="ADAL" clId="{EC97EE42-828E-4EEF-994C-6EE8BD96504C}" dt="2023-05-09T09:58:47.739" v="6137"/>
          <ac:grpSpMkLst>
            <pc:docMk/>
            <pc:sldMk cId="4257961437" sldId="338"/>
            <ac:grpSpMk id="17" creationId="{46C25692-DBB3-9C39-7F4C-43A6B7BCBC70}"/>
          </ac:grpSpMkLst>
        </pc:grpChg>
        <pc:grpChg chg="mod">
          <ac:chgData name="Pauline Devos" userId="5fd02455-0932-491a-9886-24d1584873ee" providerId="ADAL" clId="{EC97EE42-828E-4EEF-994C-6EE8BD96504C}" dt="2023-05-09T09:58:53.916" v="6141"/>
          <ac:grpSpMkLst>
            <pc:docMk/>
            <pc:sldMk cId="4257961437" sldId="338"/>
            <ac:grpSpMk id="19" creationId="{44D4C11F-17FC-3172-797B-DAB86A68B1F4}"/>
          </ac:grpSpMkLst>
        </pc:grpChg>
        <pc:grpChg chg="mod">
          <ac:chgData name="Pauline Devos" userId="5fd02455-0932-491a-9886-24d1584873ee" providerId="ADAL" clId="{EC97EE42-828E-4EEF-994C-6EE8BD96504C}" dt="2023-05-09T09:58:58.988" v="6145"/>
          <ac:grpSpMkLst>
            <pc:docMk/>
            <pc:sldMk cId="4257961437" sldId="338"/>
            <ac:grpSpMk id="21" creationId="{9B08FEA7-41CE-2089-88E5-6D74137174E9}"/>
          </ac:grpSpMkLst>
        </pc:grpChg>
        <pc:grpChg chg="del mod">
          <ac:chgData name="Pauline Devos" userId="5fd02455-0932-491a-9886-24d1584873ee" providerId="ADAL" clId="{EC97EE42-828E-4EEF-994C-6EE8BD96504C}" dt="2023-05-15T13:07:14.916" v="6217" actId="478"/>
          <ac:grpSpMkLst>
            <pc:docMk/>
            <pc:sldMk cId="4257961437" sldId="338"/>
            <ac:grpSpMk id="28" creationId="{D88ECA72-DC23-2427-889E-D2489FDCE0AA}"/>
          </ac:grpSpMkLst>
        </pc:grpChg>
        <pc:picChg chg="add mod">
          <ac:chgData name="Pauline Devos" userId="5fd02455-0932-491a-9886-24d1584873ee" providerId="ADAL" clId="{EC97EE42-828E-4EEF-994C-6EE8BD96504C}" dt="2023-05-09T09:57:21.338" v="6114" actId="1076"/>
          <ac:picMkLst>
            <pc:docMk/>
            <pc:sldMk cId="4257961437" sldId="338"/>
            <ac:picMk id="3" creationId="{02B43B84-159C-8ECC-5368-8AE3F435DB5E}"/>
          </ac:picMkLst>
        </pc:picChg>
        <pc:picChg chg="del">
          <ac:chgData name="Pauline Devos" userId="5fd02455-0932-491a-9886-24d1584873ee" providerId="ADAL" clId="{EC97EE42-828E-4EEF-994C-6EE8BD96504C}" dt="2023-05-09T09:56:42.441" v="6111" actId="478"/>
          <ac:picMkLst>
            <pc:docMk/>
            <pc:sldMk cId="4257961437" sldId="338"/>
            <ac:picMk id="5" creationId="{D1191460-D3C8-E566-BE31-F1F31FA8D9C5}"/>
          </ac:picMkLst>
        </pc:picChg>
        <pc:inkChg chg="add del mod">
          <ac:chgData name="Pauline Devos" userId="5fd02455-0932-491a-9886-24d1584873ee" providerId="ADAL" clId="{EC97EE42-828E-4EEF-994C-6EE8BD96504C}" dt="2023-05-09T09:58:22.091" v="6124" actId="9405"/>
          <ac:inkMkLst>
            <pc:docMk/>
            <pc:sldMk cId="4257961437" sldId="338"/>
            <ac:inkMk id="7" creationId="{B174BAF7-0D7D-7130-28D9-764D8B4E056A}"/>
          </ac:inkMkLst>
        </pc:inkChg>
        <pc:inkChg chg="add del mod">
          <ac:chgData name="Pauline Devos" userId="5fd02455-0932-491a-9886-24d1584873ee" providerId="ADAL" clId="{EC97EE42-828E-4EEF-994C-6EE8BD96504C}" dt="2023-05-09T09:58:21.648" v="6123"/>
          <ac:inkMkLst>
            <pc:docMk/>
            <pc:sldMk cId="4257961437" sldId="338"/>
            <ac:inkMk id="8" creationId="{02607AEF-33D6-6180-593B-5B81B5547F2B}"/>
          </ac:inkMkLst>
        </pc:inkChg>
        <pc:inkChg chg="add del">
          <ac:chgData name="Pauline Devos" userId="5fd02455-0932-491a-9886-24d1584873ee" providerId="ADAL" clId="{EC97EE42-828E-4EEF-994C-6EE8BD96504C}" dt="2023-05-09T09:58:31.787" v="6126" actId="9405"/>
          <ac:inkMkLst>
            <pc:docMk/>
            <pc:sldMk cId="4257961437" sldId="338"/>
            <ac:inkMk id="10" creationId="{A2BCE2EA-B65A-F99E-498F-C67E3230DD72}"/>
          </ac:inkMkLst>
        </pc:inkChg>
        <pc:inkChg chg="add mod">
          <ac:chgData name="Pauline Devos" userId="5fd02455-0932-491a-9886-24d1584873ee" providerId="ADAL" clId="{EC97EE42-828E-4EEF-994C-6EE8BD96504C}" dt="2023-05-09T10:02:57.765" v="6181"/>
          <ac:inkMkLst>
            <pc:docMk/>
            <pc:sldMk cId="4257961437" sldId="338"/>
            <ac:inkMk id="11" creationId="{B551185B-B4CE-8384-8E34-E7718BF6F6D1}"/>
          </ac:inkMkLst>
        </pc:inkChg>
        <pc:inkChg chg="add mod">
          <ac:chgData name="Pauline Devos" userId="5fd02455-0932-491a-9886-24d1584873ee" providerId="ADAL" clId="{EC97EE42-828E-4EEF-994C-6EE8BD96504C}" dt="2023-05-09T10:02:57.765" v="6181"/>
          <ac:inkMkLst>
            <pc:docMk/>
            <pc:sldMk cId="4257961437" sldId="338"/>
            <ac:inkMk id="12" creationId="{409ADCA5-D529-8CD3-932E-2714B2857AC3}"/>
          </ac:inkMkLst>
        </pc:inkChg>
        <pc:inkChg chg="add del mod">
          <ac:chgData name="Pauline Devos" userId="5fd02455-0932-491a-9886-24d1584873ee" providerId="ADAL" clId="{EC97EE42-828E-4EEF-994C-6EE8BD96504C}" dt="2023-05-09T09:58:44.183" v="6133"/>
          <ac:inkMkLst>
            <pc:docMk/>
            <pc:sldMk cId="4257961437" sldId="338"/>
            <ac:inkMk id="14" creationId="{14188E03-F426-A067-6D71-988029A2056E}"/>
          </ac:inkMkLst>
        </pc:inkChg>
        <pc:inkChg chg="add del mod">
          <ac:chgData name="Pauline Devos" userId="5fd02455-0932-491a-9886-24d1584873ee" providerId="ADAL" clId="{EC97EE42-828E-4EEF-994C-6EE8BD96504C}" dt="2023-05-09T09:58:47.739" v="6137"/>
          <ac:inkMkLst>
            <pc:docMk/>
            <pc:sldMk cId="4257961437" sldId="338"/>
            <ac:inkMk id="16" creationId="{8662647C-BADC-0B1A-C6F3-1B24C8B389D5}"/>
          </ac:inkMkLst>
        </pc:inkChg>
        <pc:inkChg chg="add del mod">
          <ac:chgData name="Pauline Devos" userId="5fd02455-0932-491a-9886-24d1584873ee" providerId="ADAL" clId="{EC97EE42-828E-4EEF-994C-6EE8BD96504C}" dt="2023-05-09T09:58:53.916" v="6141"/>
          <ac:inkMkLst>
            <pc:docMk/>
            <pc:sldMk cId="4257961437" sldId="338"/>
            <ac:inkMk id="18" creationId="{915572C9-6A69-1202-A431-05261769B424}"/>
          </ac:inkMkLst>
        </pc:inkChg>
        <pc:inkChg chg="add del mod">
          <ac:chgData name="Pauline Devos" userId="5fd02455-0932-491a-9886-24d1584873ee" providerId="ADAL" clId="{EC97EE42-828E-4EEF-994C-6EE8BD96504C}" dt="2023-05-09T09:58:58.988" v="6145"/>
          <ac:inkMkLst>
            <pc:docMk/>
            <pc:sldMk cId="4257961437" sldId="338"/>
            <ac:inkMk id="20" creationId="{84BDB835-5CC3-F967-143F-64651519431B}"/>
          </ac:inkMkLst>
        </pc:inkChg>
        <pc:inkChg chg="add del">
          <ac:chgData name="Pauline Devos" userId="5fd02455-0932-491a-9886-24d1584873ee" providerId="ADAL" clId="{EC97EE42-828E-4EEF-994C-6EE8BD96504C}" dt="2023-05-09T09:59:05.459" v="6147" actId="9405"/>
          <ac:inkMkLst>
            <pc:docMk/>
            <pc:sldMk cId="4257961437" sldId="338"/>
            <ac:inkMk id="22" creationId="{E1BB4EEE-3FA7-E07A-5545-0E6E83BDEDBF}"/>
          </ac:inkMkLst>
        </pc:inkChg>
        <pc:inkChg chg="add del">
          <ac:chgData name="Pauline Devos" userId="5fd02455-0932-491a-9886-24d1584873ee" providerId="ADAL" clId="{EC97EE42-828E-4EEF-994C-6EE8BD96504C}" dt="2023-05-09T09:59:18.388" v="6149" actId="9405"/>
          <ac:inkMkLst>
            <pc:docMk/>
            <pc:sldMk cId="4257961437" sldId="338"/>
            <ac:inkMk id="23" creationId="{4851EF98-ED2B-4FF7-1407-9D3C28C95361}"/>
          </ac:inkMkLst>
        </pc:inkChg>
        <pc:inkChg chg="add del">
          <ac:chgData name="Pauline Devos" userId="5fd02455-0932-491a-9886-24d1584873ee" providerId="ADAL" clId="{EC97EE42-828E-4EEF-994C-6EE8BD96504C}" dt="2023-05-09T09:59:28.956" v="6151" actId="9405"/>
          <ac:inkMkLst>
            <pc:docMk/>
            <pc:sldMk cId="4257961437" sldId="338"/>
            <ac:inkMk id="24" creationId="{B8C7D672-2469-4309-42BD-22EABEA2243B}"/>
          </ac:inkMkLst>
        </pc:inkChg>
        <pc:inkChg chg="add">
          <ac:chgData name="Pauline Devos" userId="5fd02455-0932-491a-9886-24d1584873ee" providerId="ADAL" clId="{EC97EE42-828E-4EEF-994C-6EE8BD96504C}" dt="2023-05-09T09:59:35.845" v="6152" actId="9405"/>
          <ac:inkMkLst>
            <pc:docMk/>
            <pc:sldMk cId="4257961437" sldId="338"/>
            <ac:inkMk id="25" creationId="{45108439-D897-C9A5-275A-CC3CADDD37E0}"/>
          </ac:inkMkLst>
        </pc:inkChg>
        <pc:inkChg chg="add mod">
          <ac:chgData name="Pauline Devos" userId="5fd02455-0932-491a-9886-24d1584873ee" providerId="ADAL" clId="{EC97EE42-828E-4EEF-994C-6EE8BD96504C}" dt="2023-05-09T10:02:57.765" v="6181"/>
          <ac:inkMkLst>
            <pc:docMk/>
            <pc:sldMk cId="4257961437" sldId="338"/>
            <ac:inkMk id="26" creationId="{E542CAF4-A1A6-8292-32CA-57D2FB89941F}"/>
          </ac:inkMkLst>
        </pc:inkChg>
        <pc:inkChg chg="add mod">
          <ac:chgData name="Pauline Devos" userId="5fd02455-0932-491a-9886-24d1584873ee" providerId="ADAL" clId="{EC97EE42-828E-4EEF-994C-6EE8BD96504C}" dt="2023-05-09T10:02:57.765" v="6181"/>
          <ac:inkMkLst>
            <pc:docMk/>
            <pc:sldMk cId="4257961437" sldId="338"/>
            <ac:inkMk id="27" creationId="{B8E14D72-5566-98B1-3572-FA5B1F6764B0}"/>
          </ac:inkMkLst>
        </pc:inkChg>
      </pc:sldChg>
      <pc:sldChg chg="addSp delSp modSp new mod">
        <pc:chgData name="Pauline Devos" userId="5fd02455-0932-491a-9886-24d1584873ee" providerId="ADAL" clId="{EC97EE42-828E-4EEF-994C-6EE8BD96504C}" dt="2023-05-09T10:01:40.156" v="6171" actId="1076"/>
        <pc:sldMkLst>
          <pc:docMk/>
          <pc:sldMk cId="503517903" sldId="339"/>
        </pc:sldMkLst>
        <pc:spChg chg="del">
          <ac:chgData name="Pauline Devos" userId="5fd02455-0932-491a-9886-24d1584873ee" providerId="ADAL" clId="{EC97EE42-828E-4EEF-994C-6EE8BD96504C}" dt="2023-05-09T10:01:19.602" v="6164" actId="478"/>
          <ac:spMkLst>
            <pc:docMk/>
            <pc:sldMk cId="503517903" sldId="339"/>
            <ac:spMk id="2" creationId="{56D2F768-26FC-0ADA-1747-34662711FE98}"/>
          </ac:spMkLst>
        </pc:spChg>
        <pc:spChg chg="del">
          <ac:chgData name="Pauline Devos" userId="5fd02455-0932-491a-9886-24d1584873ee" providerId="ADAL" clId="{EC97EE42-828E-4EEF-994C-6EE8BD96504C}" dt="2023-05-09T10:01:22.431" v="6166" actId="478"/>
          <ac:spMkLst>
            <pc:docMk/>
            <pc:sldMk cId="503517903" sldId="339"/>
            <ac:spMk id="3" creationId="{7F3D74EB-02E8-16B2-CAC4-2E9E75234C72}"/>
          </ac:spMkLst>
        </pc:spChg>
        <pc:spChg chg="del">
          <ac:chgData name="Pauline Devos" userId="5fd02455-0932-491a-9886-24d1584873ee" providerId="ADAL" clId="{EC97EE42-828E-4EEF-994C-6EE8BD96504C}" dt="2023-05-09T10:01:21.171" v="6165" actId="478"/>
          <ac:spMkLst>
            <pc:docMk/>
            <pc:sldMk cId="503517903" sldId="339"/>
            <ac:spMk id="5" creationId="{92D82361-1576-DECF-5934-7B13CB66A61B}"/>
          </ac:spMkLst>
        </pc:spChg>
        <pc:spChg chg="add mod">
          <ac:chgData name="Pauline Devos" userId="5fd02455-0932-491a-9886-24d1584873ee" providerId="ADAL" clId="{EC97EE42-828E-4EEF-994C-6EE8BD96504C}" dt="2023-05-09T10:01:40.156" v="6171" actId="1076"/>
          <ac:spMkLst>
            <pc:docMk/>
            <pc:sldMk cId="503517903" sldId="339"/>
            <ac:spMk id="8" creationId="{5284B547-9D24-E307-1E97-5CBE30F82290}"/>
          </ac:spMkLst>
        </pc:spChg>
        <pc:picChg chg="add mod">
          <ac:chgData name="Pauline Devos" userId="5fd02455-0932-491a-9886-24d1584873ee" providerId="ADAL" clId="{EC97EE42-828E-4EEF-994C-6EE8BD96504C}" dt="2023-05-09T10:01:27.186" v="6169" actId="1076"/>
          <ac:picMkLst>
            <pc:docMk/>
            <pc:sldMk cId="503517903" sldId="339"/>
            <ac:picMk id="7" creationId="{0C4CE91A-B962-3243-C249-03FA0B00A567}"/>
          </ac:picMkLst>
        </pc:picChg>
      </pc:sldChg>
      <pc:sldChg chg="addSp delSp modSp add mod">
        <pc:chgData name="Pauline Devos" userId="5fd02455-0932-491a-9886-24d1584873ee" providerId="ADAL" clId="{EC97EE42-828E-4EEF-994C-6EE8BD96504C}" dt="2023-05-15T13:07:10.617" v="6216" actId="478"/>
        <pc:sldMkLst>
          <pc:docMk/>
          <pc:sldMk cId="2592468950" sldId="340"/>
        </pc:sldMkLst>
        <pc:spChg chg="mod ord">
          <ac:chgData name="Pauline Devos" userId="5fd02455-0932-491a-9886-24d1584873ee" providerId="ADAL" clId="{EC97EE42-828E-4EEF-994C-6EE8BD96504C}" dt="2023-05-09T10:02:37.873" v="6178" actId="1076"/>
          <ac:spMkLst>
            <pc:docMk/>
            <pc:sldMk cId="2592468950" sldId="340"/>
            <ac:spMk id="8" creationId="{5284B547-9D24-E307-1E97-5CBE30F82290}"/>
          </ac:spMkLst>
        </pc:spChg>
        <pc:grpChg chg="del mod">
          <ac:chgData name="Pauline Devos" userId="5fd02455-0932-491a-9886-24d1584873ee" providerId="ADAL" clId="{EC97EE42-828E-4EEF-994C-6EE8BD96504C}" dt="2023-05-09T10:03:03.820" v="6187"/>
          <ac:grpSpMkLst>
            <pc:docMk/>
            <pc:sldMk cId="2592468950" sldId="340"/>
            <ac:grpSpMk id="9" creationId="{14441639-34EC-3442-C037-2A9230DB1647}"/>
          </ac:grpSpMkLst>
        </pc:grpChg>
        <pc:grpChg chg="del mod">
          <ac:chgData name="Pauline Devos" userId="5fd02455-0932-491a-9886-24d1584873ee" providerId="ADAL" clId="{EC97EE42-828E-4EEF-994C-6EE8BD96504C}" dt="2023-05-15T13:07:10.617" v="6216" actId="478"/>
          <ac:grpSpMkLst>
            <pc:docMk/>
            <pc:sldMk cId="2592468950" sldId="340"/>
            <ac:grpSpMk id="12" creationId="{EE7BFBEB-0061-F380-41B8-592ED5F84D17}"/>
          </ac:grpSpMkLst>
        </pc:grpChg>
        <pc:picChg chg="add mod">
          <ac:chgData name="Pauline Devos" userId="5fd02455-0932-491a-9886-24d1584873ee" providerId="ADAL" clId="{EC97EE42-828E-4EEF-994C-6EE8BD96504C}" dt="2023-05-09T10:02:30.994" v="6177" actId="1076"/>
          <ac:picMkLst>
            <pc:docMk/>
            <pc:sldMk cId="2592468950" sldId="340"/>
            <ac:picMk id="3" creationId="{3EC35BE5-6400-284F-F546-456F61CF1975}"/>
          </ac:picMkLst>
        </pc:picChg>
        <pc:picChg chg="del">
          <ac:chgData name="Pauline Devos" userId="5fd02455-0932-491a-9886-24d1584873ee" providerId="ADAL" clId="{EC97EE42-828E-4EEF-994C-6EE8BD96504C}" dt="2023-05-09T10:02:22.348" v="6173" actId="478"/>
          <ac:picMkLst>
            <pc:docMk/>
            <pc:sldMk cId="2592468950" sldId="340"/>
            <ac:picMk id="7" creationId="{0C4CE91A-B962-3243-C249-03FA0B00A567}"/>
          </ac:picMkLst>
        </pc:picChg>
        <pc:inkChg chg="add mod">
          <ac:chgData name="Pauline Devos" userId="5fd02455-0932-491a-9886-24d1584873ee" providerId="ADAL" clId="{EC97EE42-828E-4EEF-994C-6EE8BD96504C}" dt="2023-05-09T10:03:03.820" v="6187"/>
          <ac:inkMkLst>
            <pc:docMk/>
            <pc:sldMk cId="2592468950" sldId="340"/>
            <ac:inkMk id="5" creationId="{39452654-B4D4-0C72-0F1C-24512D3D2306}"/>
          </ac:inkMkLst>
        </pc:inkChg>
        <pc:inkChg chg="add mod">
          <ac:chgData name="Pauline Devos" userId="5fd02455-0932-491a-9886-24d1584873ee" providerId="ADAL" clId="{EC97EE42-828E-4EEF-994C-6EE8BD96504C}" dt="2023-05-09T10:03:03.820" v="6187"/>
          <ac:inkMkLst>
            <pc:docMk/>
            <pc:sldMk cId="2592468950" sldId="340"/>
            <ac:inkMk id="6" creationId="{8C53E01B-7F6F-6022-5DC9-1A0F968A9BFC}"/>
          </ac:inkMkLst>
        </pc:inkChg>
        <pc:inkChg chg="add mod">
          <ac:chgData name="Pauline Devos" userId="5fd02455-0932-491a-9886-24d1584873ee" providerId="ADAL" clId="{EC97EE42-828E-4EEF-994C-6EE8BD96504C}" dt="2023-05-09T10:03:03.820" v="6187"/>
          <ac:inkMkLst>
            <pc:docMk/>
            <pc:sldMk cId="2592468950" sldId="340"/>
            <ac:inkMk id="10" creationId="{5E8F6D30-B56B-6F08-4F9B-4B52F556D59C}"/>
          </ac:inkMkLst>
        </pc:inkChg>
        <pc:inkChg chg="add mod">
          <ac:chgData name="Pauline Devos" userId="5fd02455-0932-491a-9886-24d1584873ee" providerId="ADAL" clId="{EC97EE42-828E-4EEF-994C-6EE8BD96504C}" dt="2023-05-09T10:03:03.820" v="6187"/>
          <ac:inkMkLst>
            <pc:docMk/>
            <pc:sldMk cId="2592468950" sldId="340"/>
            <ac:inkMk id="11" creationId="{DB34EFB3-78A6-BD02-5477-7D9A83084E3B}"/>
          </ac:inkMkLst>
        </pc:inkChg>
      </pc:sldChg>
      <pc:sldChg chg="addSp delSp modSp new mod modNotesTx">
        <pc:chgData name="Pauline Devos" userId="5fd02455-0932-491a-9886-24d1584873ee" providerId="ADAL" clId="{EC97EE42-828E-4EEF-994C-6EE8BD96504C}" dt="2023-05-15T13:07:07.436" v="6215" actId="478"/>
        <pc:sldMkLst>
          <pc:docMk/>
          <pc:sldMk cId="55280770" sldId="341"/>
        </pc:sldMkLst>
        <pc:spChg chg="del">
          <ac:chgData name="Pauline Devos" userId="5fd02455-0932-491a-9886-24d1584873ee" providerId="ADAL" clId="{EC97EE42-828E-4EEF-994C-6EE8BD96504C}" dt="2023-05-09T10:03:18.487" v="6190" actId="478"/>
          <ac:spMkLst>
            <pc:docMk/>
            <pc:sldMk cId="55280770" sldId="341"/>
            <ac:spMk id="2" creationId="{16A4784F-D4EB-6C9F-B717-74B1B2BEC76E}"/>
          </ac:spMkLst>
        </pc:spChg>
        <pc:spChg chg="del">
          <ac:chgData name="Pauline Devos" userId="5fd02455-0932-491a-9886-24d1584873ee" providerId="ADAL" clId="{EC97EE42-828E-4EEF-994C-6EE8BD96504C}" dt="2023-05-09T10:03:17.167" v="6189" actId="478"/>
          <ac:spMkLst>
            <pc:docMk/>
            <pc:sldMk cId="55280770" sldId="341"/>
            <ac:spMk id="3" creationId="{6EBD4957-A42D-61C9-F557-00259061B855}"/>
          </ac:spMkLst>
        </pc:spChg>
        <pc:spChg chg="del">
          <ac:chgData name="Pauline Devos" userId="5fd02455-0932-491a-9886-24d1584873ee" providerId="ADAL" clId="{EC97EE42-828E-4EEF-994C-6EE8BD96504C}" dt="2023-05-09T10:03:20.262" v="6191" actId="478"/>
          <ac:spMkLst>
            <pc:docMk/>
            <pc:sldMk cId="55280770" sldId="341"/>
            <ac:spMk id="5" creationId="{3351E970-2C22-17FB-C7DB-C87CEE3D255E}"/>
          </ac:spMkLst>
        </pc:spChg>
        <pc:spChg chg="add mod">
          <ac:chgData name="Pauline Devos" userId="5fd02455-0932-491a-9886-24d1584873ee" providerId="ADAL" clId="{EC97EE42-828E-4EEF-994C-6EE8BD96504C}" dt="2023-05-09T10:04:26.539" v="6198" actId="1076"/>
          <ac:spMkLst>
            <pc:docMk/>
            <pc:sldMk cId="55280770" sldId="341"/>
            <ac:spMk id="8" creationId="{D395B111-B674-72C5-5025-8940D20C8958}"/>
          </ac:spMkLst>
        </pc:spChg>
        <pc:grpChg chg="del mod">
          <ac:chgData name="Pauline Devos" userId="5fd02455-0932-491a-9886-24d1584873ee" providerId="ADAL" clId="{EC97EE42-828E-4EEF-994C-6EE8BD96504C}" dt="2023-05-15T13:07:07.436" v="6215" actId="478"/>
          <ac:grpSpMkLst>
            <pc:docMk/>
            <pc:sldMk cId="55280770" sldId="341"/>
            <ac:grpSpMk id="11" creationId="{0C041199-0232-1A1A-17DF-6CFAF298057F}"/>
          </ac:grpSpMkLst>
        </pc:grpChg>
        <pc:picChg chg="add mod">
          <ac:chgData name="Pauline Devos" userId="5fd02455-0932-491a-9886-24d1584873ee" providerId="ADAL" clId="{EC97EE42-828E-4EEF-994C-6EE8BD96504C}" dt="2023-05-09T10:03:54.353" v="6195" actId="14100"/>
          <ac:picMkLst>
            <pc:docMk/>
            <pc:sldMk cId="55280770" sldId="341"/>
            <ac:picMk id="7" creationId="{96DDF6C4-C7F0-7940-C990-6D477D626770}"/>
          </ac:picMkLst>
        </pc:picChg>
        <pc:inkChg chg="add mod">
          <ac:chgData name="Pauline Devos" userId="5fd02455-0932-491a-9886-24d1584873ee" providerId="ADAL" clId="{EC97EE42-828E-4EEF-994C-6EE8BD96504C}" dt="2023-05-09T10:04:37.074" v="6201"/>
          <ac:inkMkLst>
            <pc:docMk/>
            <pc:sldMk cId="55280770" sldId="341"/>
            <ac:inkMk id="9" creationId="{CCD5EF01-29D2-5E0F-AC1A-30965AD87E3A}"/>
          </ac:inkMkLst>
        </pc:inkChg>
        <pc:inkChg chg="add mod">
          <ac:chgData name="Pauline Devos" userId="5fd02455-0932-491a-9886-24d1584873ee" providerId="ADAL" clId="{EC97EE42-828E-4EEF-994C-6EE8BD96504C}" dt="2023-05-09T10:04:37.074" v="6201"/>
          <ac:inkMkLst>
            <pc:docMk/>
            <pc:sldMk cId="55280770" sldId="341"/>
            <ac:inkMk id="10" creationId="{30ECAD84-36F5-6747-8EBE-E2E933A955A1}"/>
          </ac:inkMkLst>
        </pc:inkChg>
      </pc:sldChg>
      <pc:sldChg chg="addSp delSp modSp add mod modNotesTx">
        <pc:chgData name="Pauline Devos" userId="5fd02455-0932-491a-9886-24d1584873ee" providerId="ADAL" clId="{EC97EE42-828E-4EEF-994C-6EE8BD96504C}" dt="2023-05-15T13:07:03.574" v="6214" actId="478"/>
        <pc:sldMkLst>
          <pc:docMk/>
          <pc:sldMk cId="3111390097" sldId="342"/>
        </pc:sldMkLst>
        <pc:spChg chg="add mod">
          <ac:chgData name="Pauline Devos" userId="5fd02455-0932-491a-9886-24d1584873ee" providerId="ADAL" clId="{EC97EE42-828E-4EEF-994C-6EE8BD96504C}" dt="2023-05-09T10:06:13.931" v="6213" actId="1076"/>
          <ac:spMkLst>
            <pc:docMk/>
            <pc:sldMk cId="3111390097" sldId="342"/>
            <ac:spMk id="8" creationId="{27AFED5C-5FC3-A061-15EB-D84A9218B835}"/>
          </ac:spMkLst>
        </pc:spChg>
        <pc:grpChg chg="del mod">
          <ac:chgData name="Pauline Devos" userId="5fd02455-0932-491a-9886-24d1584873ee" providerId="ADAL" clId="{EC97EE42-828E-4EEF-994C-6EE8BD96504C}" dt="2023-05-15T13:07:03.574" v="6214" actId="478"/>
          <ac:grpSpMkLst>
            <pc:docMk/>
            <pc:sldMk cId="3111390097" sldId="342"/>
            <ac:grpSpMk id="7" creationId="{185255FD-B879-1958-5AB7-1049443DE8E3}"/>
          </ac:grpSpMkLst>
        </pc:grpChg>
        <pc:picChg chg="add mod">
          <ac:chgData name="Pauline Devos" userId="5fd02455-0932-491a-9886-24d1584873ee" providerId="ADAL" clId="{EC97EE42-828E-4EEF-994C-6EE8BD96504C}" dt="2023-05-09T10:05:08.258" v="6203" actId="1076"/>
          <ac:picMkLst>
            <pc:docMk/>
            <pc:sldMk cId="3111390097" sldId="342"/>
            <ac:picMk id="3" creationId="{74EFAAD3-C2DA-598E-6BBF-9F7123BA52E8}"/>
          </ac:picMkLst>
        </pc:picChg>
        <pc:inkChg chg="add mod">
          <ac:chgData name="Pauline Devos" userId="5fd02455-0932-491a-9886-24d1584873ee" providerId="ADAL" clId="{EC97EE42-828E-4EEF-994C-6EE8BD96504C}" dt="2023-05-09T10:06:02.506" v="6211"/>
          <ac:inkMkLst>
            <pc:docMk/>
            <pc:sldMk cId="3111390097" sldId="342"/>
            <ac:inkMk id="5" creationId="{7C42EBB4-A1DB-BFFD-3055-A970E65496C6}"/>
          </ac:inkMkLst>
        </pc:inkChg>
        <pc:inkChg chg="add mod">
          <ac:chgData name="Pauline Devos" userId="5fd02455-0932-491a-9886-24d1584873ee" providerId="ADAL" clId="{EC97EE42-828E-4EEF-994C-6EE8BD96504C}" dt="2023-05-09T10:06:02.506" v="6211"/>
          <ac:inkMkLst>
            <pc:docMk/>
            <pc:sldMk cId="3111390097" sldId="342"/>
            <ac:inkMk id="6" creationId="{6AEB3551-870D-DB85-5D75-06250E084974}"/>
          </ac:inkMkLst>
        </pc:ink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9T09:59:35.844"/>
    </inkml:context>
    <inkml:brush xml:id="br0">
      <inkml:brushProperty name="width" value="0.05" units="cm"/>
      <inkml:brushProperty name="height" value="0.05" units="cm"/>
    </inkml:brush>
  </inkml:definitions>
  <inkml:trace contextRef="#ctx0" brushRef="#br0">91 1346 24575,'5'1'0,"0"1"0,1 0 0,-1 0 0,0 0 0,0 0 0,0 1 0,0 0 0,-1 0 0,1 0 0,7 7 0,7 5 0,84 50 0,247 143 0,-290-178 0,0-3 0,2-2 0,1-3 0,74 16 0,-80-25 0,-36-7 0,-1-1 0,1 0 0,0-2 0,0-1 0,0 0 0,0-2 0,25-2 0,303-39 0,-277 34 0,16-4 0,-1-3 0,164-49 0,-222 50 0,-2-2 0,0 0 0,-1-2 0,-1 0 0,0-2 0,30-30 0,-39 36 0,26-30 0,-1-1 0,-2-1 0,43-69 0,-77 107 0,4-6 0,-1-1 0,-1-1 0,0 1 0,-1-1 0,-1-1 0,0 1 0,-1-1 0,-1 0 0,3-29 0,-3-14 0,-5-81 0,-1 46 0,4 32 0,0 21 0,-6-66 0,3 93 0,0 1 0,-1-1 0,-1 1 0,0 0 0,-1 0 0,0 0 0,-1 1 0,-13-22 0,5 13 0,-1 0 0,-1 0 0,0 2 0,-2 0 0,0 0 0,-1 2 0,-1 1 0,0 0 0,-1 1 0,-1 1 0,0 1 0,-35-14 0,-77-31 0,100 41 0,1 2 0,-2 1 0,0 1 0,-1 2 0,-49-8 0,-43 14 0,-8-2 0,-59-30 0,135 25 0,-1 3 0,-92-3 0,119 10 0,4 1 0,-27-3 0,-95 6 0,134 0 0,-1 0 0,1 2 0,0 0 0,0 1 0,1 0 0,-1 2 0,1 0 0,1 1 0,-21 13 0,-17 17 0,1 1 0,3 3 0,-50 54 0,75-74 0,-37 29 0,-17 14 0,60-48 0,1 1 0,1 0 0,1 1 0,0 1 0,1 0 0,2 1 0,0 1 0,-13 30 0,25-51 0,-6 17 0,0 0 0,1 1 0,1 0 0,0 0 0,2 0 0,-2 20 0,0 9 0,-20 95 0,16-107 0,1 0 0,3 0 0,1 1 0,1 0 0,3 38 0,0-70-151,1 1-1,0-1 0,0 1 0,1-1 1,0 0-1,0 1 0,0-1 1,4 5-1,7 10-6674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CB316-7F02-4846-BEA1-53FF23254565}" type="datetimeFigureOut">
              <a:rPr lang="nl-NL"/>
              <a:t>12-5-2023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EA11D-9896-4063-8251-1B13AEF82E2A}" type="slidenum">
              <a:rPr lang="nl-NL"/>
              <a:t>‹nr.›</a:t>
            </a:fld>
            <a:endParaRPr lang="nl-NL"/>
          </a:p>
        </p:txBody>
      </p:sp>
    </p:spTree>
    <p:extLst>
      <p:ext uri="{BB962C8B-B14F-4D97-AF65-F5344CB8AC3E}">
        <p14:creationId xmlns:p14="http://schemas.microsoft.com/office/powerpoint/2010/main" val="94352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ezondemond.be/iedereen/basisadviezen-mondgezondheid/"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a:t>
            </a:fld>
            <a:endParaRPr lang="nl-NL"/>
          </a:p>
        </p:txBody>
      </p:sp>
    </p:spTree>
    <p:extLst>
      <p:ext uri="{BB962C8B-B14F-4D97-AF65-F5344CB8AC3E}">
        <p14:creationId xmlns:p14="http://schemas.microsoft.com/office/powerpoint/2010/main" val="3115557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10</a:t>
            </a:fld>
            <a:endParaRPr lang="nl-NL"/>
          </a:p>
        </p:txBody>
      </p:sp>
    </p:spTree>
    <p:extLst>
      <p:ext uri="{BB962C8B-B14F-4D97-AF65-F5344CB8AC3E}">
        <p14:creationId xmlns:p14="http://schemas.microsoft.com/office/powerpoint/2010/main" val="32688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11</a:t>
            </a:fld>
            <a:endParaRPr lang="nl-NL"/>
          </a:p>
        </p:txBody>
      </p:sp>
    </p:spTree>
    <p:extLst>
      <p:ext uri="{BB962C8B-B14F-4D97-AF65-F5344CB8AC3E}">
        <p14:creationId xmlns:p14="http://schemas.microsoft.com/office/powerpoint/2010/main" val="1365272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12</a:t>
            </a:fld>
            <a:endParaRPr lang="nl-NL"/>
          </a:p>
        </p:txBody>
      </p:sp>
    </p:spTree>
    <p:extLst>
      <p:ext uri="{BB962C8B-B14F-4D97-AF65-F5344CB8AC3E}">
        <p14:creationId xmlns:p14="http://schemas.microsoft.com/office/powerpoint/2010/main" val="581482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https://audience.ahaslides.com/9yhgth6mb2</a:t>
            </a:r>
          </a:p>
          <a:p>
            <a:r>
              <a:rPr lang="nl-NL" dirty="0"/>
              <a:t>https://ahaslides.com/95EJH</a:t>
            </a:r>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13</a:t>
            </a:fld>
            <a:endParaRPr lang="nl-NL"/>
          </a:p>
        </p:txBody>
      </p:sp>
    </p:spTree>
    <p:extLst>
      <p:ext uri="{BB962C8B-B14F-4D97-AF65-F5344CB8AC3E}">
        <p14:creationId xmlns:p14="http://schemas.microsoft.com/office/powerpoint/2010/main" val="1072481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buFont typeface="+mj-lt"/>
              <a:buAutoNum type="alphaLcPeriod"/>
            </a:pPr>
            <a:r>
              <a:rPr lang="nl-BE" sz="1800" dirty="0">
                <a:effectLst/>
                <a:latin typeface="Bryant Pro Regular" panose="020B0503040000020003" pitchFamily="34" charset="0"/>
                <a:ea typeface="Liberation Serif"/>
                <a:cs typeface="Liberation Serif"/>
              </a:rPr>
              <a:t>1/10</a:t>
            </a:r>
            <a:endParaRPr lang="nl-NL" sz="18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b="1" dirty="0">
                <a:effectLst/>
                <a:latin typeface="Bryant Pro Regular" panose="020B0503040000020003" pitchFamily="34" charset="0"/>
                <a:ea typeface="Liberation Serif"/>
                <a:cs typeface="Liberation Serif"/>
              </a:rPr>
              <a:t>1/20</a:t>
            </a:r>
            <a:endParaRPr lang="nl-NL" sz="18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dirty="0">
                <a:effectLst/>
                <a:latin typeface="Bryant Pro Regular" panose="020B0503040000020003" pitchFamily="34" charset="0"/>
                <a:ea typeface="Liberation Serif"/>
                <a:cs typeface="Liberation Serif"/>
              </a:rPr>
              <a:t>1/40</a:t>
            </a:r>
          </a:p>
          <a:p>
            <a:pPr marL="342900" lvl="0" indent="-342900">
              <a:buFont typeface="+mj-lt"/>
              <a:buAutoNum type="alphaLcPeriod"/>
            </a:pPr>
            <a:endParaRPr lang="nl-BE" sz="1800" dirty="0">
              <a:effectLst/>
              <a:latin typeface="Bryant Pro Regular" panose="020B0503040000020003" pitchFamily="34" charset="0"/>
              <a:ea typeface="Liberation Serif"/>
              <a:cs typeface="Liberation Serif"/>
            </a:endParaRPr>
          </a:p>
          <a:p>
            <a:pPr marL="0" lvl="0" indent="0">
              <a:buFont typeface="+mj-lt"/>
              <a:buNone/>
            </a:pPr>
            <a:r>
              <a:rPr lang="nl-BE" sz="1800" dirty="0">
                <a:effectLst/>
                <a:latin typeface="Bryant Pro Regular" panose="020B0503040000020003" pitchFamily="34" charset="0"/>
                <a:ea typeface="Liberation Serif"/>
                <a:cs typeface="Liberation Serif"/>
              </a:rPr>
              <a:t>Antwoord b</a:t>
            </a:r>
            <a:endParaRPr lang="nl-NL" sz="1800" dirty="0">
              <a:effectLst/>
              <a:latin typeface="Bryant Pro Regular" panose="020B0503040000020003" pitchFamily="34" charset="0"/>
              <a:ea typeface="Liberation Serif"/>
              <a:cs typeface="Liberation Serif"/>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14</a:t>
            </a:fld>
            <a:endParaRPr lang="nl-NL"/>
          </a:p>
        </p:txBody>
      </p:sp>
    </p:spTree>
    <p:extLst>
      <p:ext uri="{BB962C8B-B14F-4D97-AF65-F5344CB8AC3E}">
        <p14:creationId xmlns:p14="http://schemas.microsoft.com/office/powerpoint/2010/main" val="114669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buFont typeface="+mj-lt"/>
              <a:buAutoNum type="alphaLcPeriod"/>
            </a:pPr>
            <a:r>
              <a:rPr lang="nl-BE" sz="1800" b="1" dirty="0">
                <a:effectLst/>
                <a:latin typeface="Bryant Pro Regular" panose="020B0503040000020003" pitchFamily="34" charset="0"/>
                <a:ea typeface="Liberation Serif"/>
                <a:cs typeface="Liberation Serif"/>
              </a:rPr>
              <a:t>1 op 5 ouderen</a:t>
            </a:r>
            <a:endParaRPr lang="nl-NL" sz="18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dirty="0">
                <a:effectLst/>
                <a:latin typeface="Bryant Pro Regular" panose="020B0503040000020003" pitchFamily="34" charset="0"/>
                <a:ea typeface="Liberation Serif"/>
                <a:cs typeface="Liberation Serif"/>
              </a:rPr>
              <a:t>1 op 2 ouderen</a:t>
            </a:r>
            <a:endParaRPr lang="nl-NL" sz="18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dirty="0">
                <a:effectLst/>
                <a:latin typeface="Bryant Pro Regular" panose="020B0503040000020003" pitchFamily="34" charset="0"/>
                <a:ea typeface="Liberation Serif"/>
                <a:cs typeface="Liberation Serif"/>
              </a:rPr>
              <a:t>1 op 10 ouderen</a:t>
            </a:r>
            <a:endParaRPr lang="nl-NL" sz="1800" dirty="0">
              <a:effectLst/>
              <a:latin typeface="Bryant Pro Regular" panose="020B0503040000020003" pitchFamily="34" charset="0"/>
              <a:ea typeface="Liberation Serif"/>
              <a:cs typeface="Liberation Serif"/>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15</a:t>
            </a:fld>
            <a:endParaRPr lang="nl-NL"/>
          </a:p>
        </p:txBody>
      </p:sp>
    </p:spTree>
    <p:extLst>
      <p:ext uri="{BB962C8B-B14F-4D97-AF65-F5344CB8AC3E}">
        <p14:creationId xmlns:p14="http://schemas.microsoft.com/office/powerpoint/2010/main" val="31786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Bryant Pro Regular" panose="020B0503040000020003" pitchFamily="34" charset="0"/>
                <a:ea typeface="Liberation Serif"/>
                <a:cs typeface="Liberation Serif"/>
              </a:rPr>
              <a:t>X = </a:t>
            </a:r>
            <a:endParaRPr lang="nl-NL" sz="18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dirty="0">
                <a:effectLst/>
                <a:latin typeface="Bryant Pro Regular" panose="020B0503040000020003" pitchFamily="34" charset="0"/>
                <a:ea typeface="Liberation Serif"/>
                <a:cs typeface="Liberation Serif"/>
              </a:rPr>
              <a:t>3000 ouderen</a:t>
            </a:r>
            <a:endParaRPr lang="nl-NL" sz="18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dirty="0">
                <a:effectLst/>
                <a:latin typeface="Bryant Pro Regular" panose="020B0503040000020003" pitchFamily="34" charset="0"/>
                <a:ea typeface="Liberation Serif"/>
                <a:cs typeface="Liberation Serif"/>
              </a:rPr>
              <a:t>1700 ouderen </a:t>
            </a:r>
            <a:endParaRPr lang="nl-NL" sz="18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b="1" dirty="0">
                <a:effectLst/>
                <a:latin typeface="Bryant Pro Regular" panose="020B0503040000020003" pitchFamily="34" charset="0"/>
                <a:ea typeface="Liberation Serif"/>
                <a:cs typeface="Liberation Serif"/>
              </a:rPr>
              <a:t>7000 ouderen</a:t>
            </a:r>
            <a:endParaRPr lang="nl-NL" sz="1800" dirty="0">
              <a:effectLst/>
              <a:latin typeface="Bryant Pro Regular" panose="020B0503040000020003" pitchFamily="34" charset="0"/>
              <a:ea typeface="Liberation Serif"/>
              <a:cs typeface="Liberation Serif"/>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16</a:t>
            </a:fld>
            <a:endParaRPr lang="nl-NL"/>
          </a:p>
        </p:txBody>
      </p:sp>
    </p:spTree>
    <p:extLst>
      <p:ext uri="{BB962C8B-B14F-4D97-AF65-F5344CB8AC3E}">
        <p14:creationId xmlns:p14="http://schemas.microsoft.com/office/powerpoint/2010/main" val="1675225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solidFill>
                  <a:srgbClr val="4472C4"/>
                </a:solidFill>
                <a:effectLst/>
                <a:latin typeface="Bryant Pro Regular" panose="020B0503040000020003" pitchFamily="34" charset="0"/>
                <a:ea typeface="Liberation Serif"/>
                <a:cs typeface="Liberation Serif"/>
              </a:rPr>
              <a:t>Je kan wel al starten, maar als blijkt dat er geen actie wordt ondernomen binnen de voorziene deadline en nadat je hebt aangedrongen, kan je met de PO (mij/Pauline) overleggen om het traject met het WZC stop te zetten. </a:t>
            </a:r>
            <a:endParaRPr lang="nl-NL" sz="1800" dirty="0">
              <a:effectLst/>
              <a:latin typeface="Bryant Pro Regular" panose="020B0503040000020003" pitchFamily="34" charset="0"/>
              <a:ea typeface="Liberation Serif"/>
              <a:cs typeface="Liberation Serif"/>
            </a:endParaRPr>
          </a:p>
          <a:p>
            <a:r>
              <a:rPr lang="nl-NL" sz="1800" dirty="0">
                <a:effectLst/>
                <a:latin typeface="Bryant Pro Regular" panose="020B0503040000020003" pitchFamily="34" charset="0"/>
                <a:ea typeface="Liberation Serif"/>
                <a:cs typeface="Liberation Serif"/>
              </a:rPr>
              <a:t> </a:t>
            </a:r>
          </a:p>
          <a:p>
            <a:r>
              <a:rPr lang="nl-BE" sz="1800" dirty="0">
                <a:solidFill>
                  <a:srgbClr val="4472C4"/>
                </a:solidFill>
                <a:effectLst/>
                <a:latin typeface="Bryant Pro Regular" panose="020B0503040000020003" pitchFamily="34" charset="0"/>
                <a:ea typeface="Liberation Serif"/>
                <a:cs typeface="Liberation Serif"/>
              </a:rPr>
              <a:t>De deelnamevoorwaarden blijven gelden en zijn van toepassing gedurende het lopende traject. Als je onderweg merkt dat er zaken veranderen waardoor er niet meer aan de deelnamevoorwaarden wordt voldaan, dan dien je bovenstaande actieplan (opnieuw) te maken of het traject te stoppen als meerdere voorwaarden niet meer in orde zijn.</a:t>
            </a:r>
            <a:endParaRPr lang="nl-NL" sz="1800" dirty="0">
              <a:effectLst/>
              <a:latin typeface="Bryant Pro Regular" panose="020B0503040000020003" pitchFamily="34" charset="0"/>
              <a:ea typeface="Liberation Serif"/>
              <a:cs typeface="Liberation Serif"/>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17</a:t>
            </a:fld>
            <a:endParaRPr lang="nl-NL"/>
          </a:p>
        </p:txBody>
      </p:sp>
    </p:spTree>
    <p:extLst>
      <p:ext uri="{BB962C8B-B14F-4D97-AF65-F5344CB8AC3E}">
        <p14:creationId xmlns:p14="http://schemas.microsoft.com/office/powerpoint/2010/main" val="1175094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solidFill>
                  <a:srgbClr val="4472C4"/>
                </a:solidFill>
                <a:effectLst/>
                <a:latin typeface="Bryant Pro Regular" panose="020B0503040000020003" pitchFamily="34" charset="0"/>
                <a:ea typeface="Liberation Serif"/>
                <a:cs typeface="Liberation Serif"/>
              </a:rPr>
              <a:t>Dit is een richtinggevende regel, je luistert altijd naar het WZC wat voor hen mogelijk is. Bij het overschrijden van deze termijn kan je als PB het traject stopzetten na overleg met het WZC. Je kan als PB zelf aanvoelen in hoeverre het WZC nog gemotiveerd is, er nog draagvlak is voor het project, er nog ondersteuning is van de directie, enzovoort. Als je dus merkt dat het project niet ge-/herstart geraakt omwille van een gebrek aan motivatie, dan mag deze regel toegepast worden, zolang je dit eerst even bespreekt en aftoetst met mij (Pauline). </a:t>
            </a:r>
            <a:endParaRPr lang="nl-NL" sz="1800" dirty="0">
              <a:effectLst/>
              <a:latin typeface="Bryant Pro Regular" panose="020B0503040000020003" pitchFamily="34" charset="0"/>
              <a:ea typeface="Liberation Serif"/>
              <a:cs typeface="Liberation Serif"/>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18</a:t>
            </a:fld>
            <a:endParaRPr lang="nl-NL"/>
          </a:p>
        </p:txBody>
      </p:sp>
    </p:spTree>
    <p:extLst>
      <p:ext uri="{BB962C8B-B14F-4D97-AF65-F5344CB8AC3E}">
        <p14:creationId xmlns:p14="http://schemas.microsoft.com/office/powerpoint/2010/main" val="1278288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4472C4"/>
                </a:solidFill>
                <a:effectLst/>
                <a:latin typeface="Bryant Pro Regular" panose="020B0503040000020003" pitchFamily="34" charset="0"/>
                <a:ea typeface="Liberation Serif"/>
                <a:cs typeface="Liberation Serif"/>
              </a:rPr>
              <a:t>Hoe? Een aantal tips: vraag het mondzorgteam een verslag op te maken en verslag door te sturen naar de leden die afwezig waren. Vraag de MZC om de actiepunten terug te koppelen naar het mondzorgteam. Gebruik een checklist waar ieder lid van het mondzorgteam kan zien waar men zich bevindt in het stappenplan. Stimuleer het bijhouden van een logboek (voor geval er een wissel zou plaatsvinden) </a:t>
            </a:r>
            <a:endParaRPr lang="nl-NL" sz="1800" dirty="0">
              <a:effectLst/>
              <a:latin typeface="Bryant Pro Regular" panose="020B0503040000020003" pitchFamily="34" charset="0"/>
              <a:ea typeface="Liberation Serif"/>
              <a:cs typeface="Liberation Serif"/>
            </a:endParaRPr>
          </a:p>
          <a:p>
            <a:r>
              <a:rPr lang="nl-NL" sz="1800" dirty="0">
                <a:solidFill>
                  <a:srgbClr val="4472C4"/>
                </a:solidFill>
                <a:effectLst/>
                <a:latin typeface="Bryant Pro Regular" panose="020B0503040000020003" pitchFamily="34" charset="0"/>
                <a:ea typeface="Liberation Serif"/>
                <a:cs typeface="Liberation Serif"/>
              </a:rPr>
              <a:t> </a:t>
            </a:r>
            <a:endParaRPr lang="nl-NL" sz="1800" dirty="0">
              <a:effectLst/>
              <a:latin typeface="Bryant Pro Regular" panose="020B0503040000020003" pitchFamily="34" charset="0"/>
              <a:ea typeface="Liberation Serif"/>
              <a:cs typeface="Liberation Serif"/>
            </a:endParaRPr>
          </a:p>
          <a:p>
            <a:r>
              <a:rPr lang="nl-NL" sz="1800" dirty="0">
                <a:solidFill>
                  <a:srgbClr val="4472C4"/>
                </a:solidFill>
                <a:effectLst/>
                <a:latin typeface="Bryant Pro Regular" panose="020B0503040000020003" pitchFamily="34" charset="0"/>
                <a:ea typeface="Liberation Serif"/>
                <a:cs typeface="Liberation Serif"/>
              </a:rPr>
              <a:t>Indien er consequent meer dan 50% van het MZT niet aanwezig is of telkens dezelfde personen zijn, ga je dit best even aankaarten bij de MZC en spreek verder af wie van jullie dan dit probleem bij de directie aanbrengt.</a:t>
            </a:r>
            <a:endParaRPr lang="nl-NL" sz="1800" dirty="0">
              <a:effectLst/>
              <a:latin typeface="Bryant Pro Regular" panose="020B0503040000020003" pitchFamily="34" charset="0"/>
              <a:ea typeface="Liberation Serif"/>
              <a:cs typeface="Liberation Serif"/>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19</a:t>
            </a:fld>
            <a:endParaRPr lang="nl-NL"/>
          </a:p>
        </p:txBody>
      </p:sp>
    </p:spTree>
    <p:extLst>
      <p:ext uri="{BB962C8B-B14F-4D97-AF65-F5344CB8AC3E}">
        <p14:creationId xmlns:p14="http://schemas.microsoft.com/office/powerpoint/2010/main" val="290834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Tussendoor pannenkoeken!</a:t>
            </a:r>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a:t>
            </a:fld>
            <a:endParaRPr lang="nl-NL"/>
          </a:p>
        </p:txBody>
      </p:sp>
    </p:spTree>
    <p:extLst>
      <p:ext uri="{BB962C8B-B14F-4D97-AF65-F5344CB8AC3E}">
        <p14:creationId xmlns:p14="http://schemas.microsoft.com/office/powerpoint/2010/main" val="2999563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solidFill>
                  <a:srgbClr val="4472C4"/>
                </a:solidFill>
                <a:effectLst/>
                <a:latin typeface="Bryant Pro Regular" panose="020B0503040000020003" pitchFamily="34" charset="0"/>
                <a:ea typeface="Liberation Serif"/>
                <a:cs typeface="Liberation Serif"/>
              </a:rPr>
              <a:t>Enkele voorbeelden zijn: app voorzien, een mondhygiënist in dienst nemen, jaarlijkse week van de mondzorg organiseren waardoor het thema levendig blijft, intervisies organiseren met andere WZCs,…</a:t>
            </a:r>
            <a:endParaRPr lang="nl-NL" sz="1800" dirty="0">
              <a:effectLst/>
              <a:latin typeface="Bryant Pro Regular" panose="020B0503040000020003" pitchFamily="34" charset="0"/>
              <a:ea typeface="Liberation Serif"/>
              <a:cs typeface="Liberation Serif"/>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20</a:t>
            </a:fld>
            <a:endParaRPr lang="nl-NL"/>
          </a:p>
        </p:txBody>
      </p:sp>
    </p:spTree>
    <p:extLst>
      <p:ext uri="{BB962C8B-B14F-4D97-AF65-F5344CB8AC3E}">
        <p14:creationId xmlns:p14="http://schemas.microsoft.com/office/powerpoint/2010/main" val="4277554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21</a:t>
            </a:fld>
            <a:endParaRPr lang="nl-NL"/>
          </a:p>
        </p:txBody>
      </p:sp>
    </p:spTree>
    <p:extLst>
      <p:ext uri="{BB962C8B-B14F-4D97-AF65-F5344CB8AC3E}">
        <p14:creationId xmlns:p14="http://schemas.microsoft.com/office/powerpoint/2010/main" val="1794069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spcAft>
                <a:spcPts val="800"/>
              </a:spcAft>
              <a:buFont typeface="+mj-lt"/>
              <a:buAutoNum type="alphaLcPeriod"/>
            </a:pPr>
            <a:r>
              <a:rPr lang="nl-BE" sz="1800" dirty="0">
                <a:effectLst/>
                <a:latin typeface="Bryant Pro Regular" panose="020B0503040000020003" pitchFamily="34" charset="0"/>
                <a:ea typeface="Liberation Serif"/>
                <a:cs typeface="Liberation Serif"/>
              </a:rPr>
              <a:t>986</a:t>
            </a:r>
            <a:endParaRPr lang="nl-NL" sz="1800" dirty="0">
              <a:effectLst/>
              <a:latin typeface="Bryant Pro Regular" panose="020B0503040000020003" pitchFamily="34" charset="0"/>
              <a:ea typeface="Liberation Serif"/>
              <a:cs typeface="Liberation Serif"/>
            </a:endParaRPr>
          </a:p>
          <a:p>
            <a:pPr marL="342900" lvl="0" indent="-342900">
              <a:lnSpc>
                <a:spcPct val="107000"/>
              </a:lnSpc>
              <a:spcAft>
                <a:spcPts val="800"/>
              </a:spcAft>
              <a:buFont typeface="+mj-lt"/>
              <a:buAutoNum type="alphaLcPeriod"/>
            </a:pPr>
            <a:r>
              <a:rPr lang="nl-BE" sz="1800" dirty="0">
                <a:effectLst/>
                <a:latin typeface="Bryant Pro Regular" panose="020B0503040000020003" pitchFamily="34" charset="0"/>
                <a:ea typeface="Liberation Serif"/>
                <a:cs typeface="Liberation Serif"/>
              </a:rPr>
              <a:t>1324</a:t>
            </a:r>
            <a:endParaRPr lang="nl-NL" sz="1800" dirty="0">
              <a:effectLst/>
              <a:latin typeface="Bryant Pro Regular" panose="020B0503040000020003" pitchFamily="34" charset="0"/>
              <a:ea typeface="Liberation Serif"/>
              <a:cs typeface="Liberation Serif"/>
            </a:endParaRPr>
          </a:p>
          <a:p>
            <a:pPr marL="342900" lvl="0" indent="-342900">
              <a:lnSpc>
                <a:spcPct val="107000"/>
              </a:lnSpc>
              <a:spcAft>
                <a:spcPts val="800"/>
              </a:spcAft>
              <a:buFont typeface="+mj-lt"/>
              <a:buAutoNum type="alphaLcPeriod"/>
            </a:pPr>
            <a:r>
              <a:rPr lang="nl-BE" sz="1800" b="1" dirty="0">
                <a:effectLst/>
                <a:latin typeface="Bryant Pro Regular" panose="020B0503040000020003" pitchFamily="34" charset="0"/>
                <a:ea typeface="Liberation Serif"/>
                <a:cs typeface="Liberation Serif"/>
              </a:rPr>
              <a:t>1662</a:t>
            </a:r>
            <a:endParaRPr lang="nl-NL" sz="1800" dirty="0">
              <a:effectLst/>
              <a:latin typeface="Bryant Pro Regular" panose="020B0503040000020003" pitchFamily="34" charset="0"/>
              <a:ea typeface="Liberation Serif"/>
              <a:cs typeface="Liberation Serif"/>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22</a:t>
            </a:fld>
            <a:endParaRPr lang="nl-NL"/>
          </a:p>
        </p:txBody>
      </p:sp>
    </p:spTree>
    <p:extLst>
      <p:ext uri="{BB962C8B-B14F-4D97-AF65-F5344CB8AC3E}">
        <p14:creationId xmlns:p14="http://schemas.microsoft.com/office/powerpoint/2010/main" val="1726394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23</a:t>
            </a:fld>
            <a:endParaRPr lang="nl-NL"/>
          </a:p>
        </p:txBody>
      </p:sp>
    </p:spTree>
    <p:extLst>
      <p:ext uri="{BB962C8B-B14F-4D97-AF65-F5344CB8AC3E}">
        <p14:creationId xmlns:p14="http://schemas.microsoft.com/office/powerpoint/2010/main" val="3937340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24</a:t>
            </a:fld>
            <a:endParaRPr lang="nl-NL"/>
          </a:p>
        </p:txBody>
      </p:sp>
    </p:spTree>
    <p:extLst>
      <p:ext uri="{BB962C8B-B14F-4D97-AF65-F5344CB8AC3E}">
        <p14:creationId xmlns:p14="http://schemas.microsoft.com/office/powerpoint/2010/main" val="1303668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spcAft>
                <a:spcPts val="800"/>
              </a:spcAft>
              <a:buFont typeface="+mj-lt"/>
              <a:buAutoNum type="alphaLcPeriod"/>
            </a:pPr>
            <a:r>
              <a:rPr lang="nl-BE" sz="1800" dirty="0">
                <a:solidFill>
                  <a:srgbClr val="202124"/>
                </a:solidFill>
                <a:effectLst/>
                <a:latin typeface="Bryant Pro Regular" panose="020B0503040000020003" pitchFamily="34" charset="0"/>
                <a:ea typeface="Liberation Serif"/>
                <a:cs typeface="Roboto-Regular"/>
              </a:rPr>
              <a:t>Plaque op tanden bestaat voornamelijk uit voedselresten.</a:t>
            </a:r>
            <a:endParaRPr lang="nl-NL" sz="1800" dirty="0">
              <a:effectLst/>
              <a:latin typeface="Bryant Pro Regular" panose="020B0503040000020003" pitchFamily="34" charset="0"/>
              <a:ea typeface="Liberation Serif"/>
              <a:cs typeface="Liberation Serif"/>
            </a:endParaRPr>
          </a:p>
          <a:p>
            <a:pPr marL="342900" lvl="0" indent="-342900">
              <a:lnSpc>
                <a:spcPct val="107000"/>
              </a:lnSpc>
              <a:spcAft>
                <a:spcPts val="800"/>
              </a:spcAft>
              <a:buFont typeface="+mj-lt"/>
              <a:buAutoNum type="alphaLcPeriod"/>
            </a:pPr>
            <a:r>
              <a:rPr lang="nl-BE" sz="1800" dirty="0">
                <a:solidFill>
                  <a:srgbClr val="202124"/>
                </a:solidFill>
                <a:effectLst/>
                <a:latin typeface="Bryant Pro Regular" panose="020B0503040000020003" pitchFamily="34" charset="0"/>
                <a:ea typeface="Liberation Serif"/>
                <a:cs typeface="Roboto-Regular"/>
              </a:rPr>
              <a:t>Reinigingstabletten hebben geen enkele meerwaarde bovenop het mechanisch poetsen van de gebitsprothese.</a:t>
            </a:r>
            <a:endParaRPr lang="nl-NL" sz="1800" dirty="0">
              <a:effectLst/>
              <a:latin typeface="Bryant Pro Regular" panose="020B0503040000020003" pitchFamily="34" charset="0"/>
              <a:ea typeface="Liberation Serif"/>
              <a:cs typeface="Liberation Serif"/>
            </a:endParaRPr>
          </a:p>
          <a:p>
            <a:pPr marL="342900" lvl="0" indent="-342900">
              <a:lnSpc>
                <a:spcPct val="107000"/>
              </a:lnSpc>
              <a:spcAft>
                <a:spcPts val="800"/>
              </a:spcAft>
              <a:buFont typeface="+mj-lt"/>
              <a:buAutoNum type="alphaLcPeriod"/>
            </a:pPr>
            <a:r>
              <a:rPr lang="nl-BE" sz="1800" b="1" dirty="0">
                <a:solidFill>
                  <a:srgbClr val="202124"/>
                </a:solidFill>
                <a:effectLst/>
                <a:latin typeface="Bryant Pro Regular" panose="020B0503040000020003" pitchFamily="34" charset="0"/>
                <a:ea typeface="Liberation Serif"/>
                <a:cs typeface="Roboto-Regular"/>
              </a:rPr>
              <a:t>Een gezonde tong is lichtjes ruw met een dun wit laagje op de bovenkant.</a:t>
            </a:r>
            <a:endParaRPr lang="nl-NL" sz="1800" dirty="0">
              <a:effectLst/>
              <a:latin typeface="Bryant Pro Regular" panose="020B0503040000020003" pitchFamily="34" charset="0"/>
              <a:ea typeface="Liberation Serif"/>
              <a:cs typeface="Liberation Serif"/>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25</a:t>
            </a:fld>
            <a:endParaRPr lang="nl-NL"/>
          </a:p>
        </p:txBody>
      </p:sp>
    </p:spTree>
    <p:extLst>
      <p:ext uri="{BB962C8B-B14F-4D97-AF65-F5344CB8AC3E}">
        <p14:creationId xmlns:p14="http://schemas.microsoft.com/office/powerpoint/2010/main" val="2164688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spcAft>
                <a:spcPts val="800"/>
              </a:spcAft>
              <a:buFont typeface="+mj-lt"/>
              <a:buAutoNum type="alphaLcPeriod"/>
            </a:pPr>
            <a:r>
              <a:rPr lang="nl-BE" sz="1800" dirty="0">
                <a:effectLst/>
                <a:latin typeface="Bryant Pro Regular" panose="020B0503040000020003" pitchFamily="34" charset="0"/>
                <a:ea typeface="Liberation Serif"/>
                <a:cs typeface="Liberation Serif"/>
              </a:rPr>
              <a:t>6</a:t>
            </a:r>
            <a:endParaRPr lang="nl-NL" sz="1800" dirty="0">
              <a:effectLst/>
              <a:latin typeface="Bryant Pro Regular" panose="020B0503040000020003" pitchFamily="34" charset="0"/>
              <a:ea typeface="Liberation Serif"/>
              <a:cs typeface="Liberation Serif"/>
            </a:endParaRPr>
          </a:p>
          <a:p>
            <a:pPr marL="342900" lvl="0" indent="-342900">
              <a:lnSpc>
                <a:spcPct val="107000"/>
              </a:lnSpc>
              <a:spcAft>
                <a:spcPts val="800"/>
              </a:spcAft>
              <a:buFont typeface="+mj-lt"/>
              <a:buAutoNum type="alphaLcPeriod"/>
            </a:pPr>
            <a:r>
              <a:rPr lang="nl-BE" sz="1800" b="1" dirty="0">
                <a:effectLst/>
                <a:latin typeface="Bryant Pro Regular" panose="020B0503040000020003" pitchFamily="34" charset="0"/>
                <a:ea typeface="Liberation Serif"/>
                <a:cs typeface="Liberation Serif"/>
              </a:rPr>
              <a:t>12</a:t>
            </a:r>
            <a:endParaRPr lang="nl-NL" sz="1800" dirty="0">
              <a:effectLst/>
              <a:latin typeface="Bryant Pro Regular" panose="020B0503040000020003" pitchFamily="34" charset="0"/>
              <a:ea typeface="Liberation Serif"/>
              <a:cs typeface="Liberation Serif"/>
            </a:endParaRPr>
          </a:p>
          <a:p>
            <a:pPr marL="342900" lvl="0" indent="-342900">
              <a:lnSpc>
                <a:spcPct val="107000"/>
              </a:lnSpc>
              <a:spcAft>
                <a:spcPts val="800"/>
              </a:spcAft>
              <a:buFont typeface="+mj-lt"/>
              <a:buAutoNum type="alphaLcPeriod"/>
            </a:pPr>
            <a:r>
              <a:rPr lang="nl-BE" sz="1800" dirty="0">
                <a:effectLst/>
                <a:latin typeface="Bryant Pro Regular" panose="020B0503040000020003" pitchFamily="34" charset="0"/>
                <a:ea typeface="Liberation Serif"/>
                <a:cs typeface="Liberation Serif"/>
              </a:rPr>
              <a:t>21</a:t>
            </a:r>
            <a:endParaRPr lang="nl-NL" sz="1800" dirty="0">
              <a:effectLst/>
              <a:latin typeface="Bryant Pro Regular" panose="020B0503040000020003" pitchFamily="34" charset="0"/>
              <a:ea typeface="Liberation Serif"/>
              <a:cs typeface="Liberation Serif"/>
            </a:endParaRPr>
          </a:p>
          <a:p>
            <a:pPr>
              <a:lnSpc>
                <a:spcPct val="107000"/>
              </a:lnSpc>
              <a:spcAft>
                <a:spcPts val="800"/>
              </a:spcAft>
            </a:pPr>
            <a:r>
              <a:rPr lang="nl-BE" sz="1800" dirty="0">
                <a:solidFill>
                  <a:srgbClr val="4472C4"/>
                </a:solidFill>
                <a:effectLst/>
                <a:latin typeface="Bryant Pro Regular" panose="020B0503040000020003" pitchFamily="34" charset="0"/>
                <a:ea typeface="Liberation Serif"/>
                <a:cs typeface="Liberation Serif"/>
              </a:rPr>
              <a:t>(Tanden en wortelresten samen)</a:t>
            </a:r>
            <a:endParaRPr lang="nl-NL" sz="1800" dirty="0">
              <a:effectLst/>
              <a:latin typeface="Bryant Pro Regular" panose="020B0503040000020003" pitchFamily="34" charset="0"/>
              <a:ea typeface="Liberation Serif"/>
              <a:cs typeface="Liberation Serif"/>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26</a:t>
            </a:fld>
            <a:endParaRPr lang="nl-NL"/>
          </a:p>
        </p:txBody>
      </p:sp>
    </p:spTree>
    <p:extLst>
      <p:ext uri="{BB962C8B-B14F-4D97-AF65-F5344CB8AC3E}">
        <p14:creationId xmlns:p14="http://schemas.microsoft.com/office/powerpoint/2010/main" val="356741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27</a:t>
            </a:fld>
            <a:endParaRPr lang="nl-NL"/>
          </a:p>
        </p:txBody>
      </p:sp>
    </p:spTree>
    <p:extLst>
      <p:ext uri="{BB962C8B-B14F-4D97-AF65-F5344CB8AC3E}">
        <p14:creationId xmlns:p14="http://schemas.microsoft.com/office/powerpoint/2010/main" val="2477896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bryant"/>
              </a:rPr>
              <a:t>Gezonde Mond ontwikkelde naast de brochure met de </a:t>
            </a:r>
            <a:r>
              <a:rPr lang="nl-NL" b="0" i="0" u="sng" dirty="0">
                <a:solidFill>
                  <a:srgbClr val="00A3E2"/>
                </a:solidFill>
                <a:effectLst/>
                <a:latin typeface="bryant"/>
                <a:hlinkClick r:id="rId3"/>
              </a:rPr>
              <a:t>algemene basisadviezen mondgezondheid</a:t>
            </a:r>
            <a:r>
              <a:rPr lang="nl-NL" b="0" i="0" dirty="0">
                <a:solidFill>
                  <a:srgbClr val="333333"/>
                </a:solidFill>
                <a:effectLst/>
                <a:latin typeface="bryant"/>
              </a:rPr>
              <a:t> een bijkomende folder met specifieke adviezen voor personen met een gebitsprothese of andere gebitsstructuren (tandkronen, bruggen en/of implantaten).Download het vouwblad in A4-formaat en print dit document uit. Je kan deze pagina in het midden plooien. Zo krijg je een brochure in A5-formaat waar op elke zijde van de brochure tekst vermeld staat. Plaats dit als aanvulling bij de brochure van </a:t>
            </a:r>
            <a:r>
              <a:rPr lang="nl-NL" b="0" i="0" u="sng" dirty="0">
                <a:solidFill>
                  <a:srgbClr val="00A3E2"/>
                </a:solidFill>
                <a:effectLst/>
                <a:latin typeface="bryant"/>
                <a:hlinkClick r:id="rId3"/>
              </a:rPr>
              <a:t>algemene </a:t>
            </a:r>
            <a:r>
              <a:rPr lang="nl-NL" b="0" i="0" u="sng" dirty="0" err="1">
                <a:solidFill>
                  <a:srgbClr val="00A3E2"/>
                </a:solidFill>
                <a:effectLst/>
                <a:latin typeface="bryant"/>
                <a:hlinkClick r:id="rId3"/>
              </a:rPr>
              <a:t>basisadviezen</a:t>
            </a:r>
            <a:r>
              <a:rPr lang="nl-NL" b="0" i="0" u="sng" dirty="0">
                <a:solidFill>
                  <a:srgbClr val="00A3E2"/>
                </a:solidFill>
                <a:effectLst/>
                <a:latin typeface="bryant"/>
                <a:hlinkClick r:id="rId3"/>
              </a:rPr>
              <a:t> mondgezondheid</a:t>
            </a:r>
            <a:r>
              <a:rPr lang="nl-NL" b="0" i="0" dirty="0">
                <a:solidFill>
                  <a:srgbClr val="333333"/>
                </a:solidFill>
                <a:effectLst/>
                <a:latin typeface="bryant"/>
              </a:rPr>
              <a:t>. </a:t>
            </a:r>
          </a:p>
          <a:p>
            <a:endParaRPr lang="nl-BE"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28</a:t>
            </a:fld>
            <a:endParaRPr lang="nl-NL"/>
          </a:p>
        </p:txBody>
      </p:sp>
    </p:spTree>
    <p:extLst>
      <p:ext uri="{BB962C8B-B14F-4D97-AF65-F5344CB8AC3E}">
        <p14:creationId xmlns:p14="http://schemas.microsoft.com/office/powerpoint/2010/main" val="4087390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29</a:t>
            </a:fld>
            <a:endParaRPr lang="nl-NL"/>
          </a:p>
        </p:txBody>
      </p:sp>
    </p:spTree>
    <p:extLst>
      <p:ext uri="{BB962C8B-B14F-4D97-AF65-F5344CB8AC3E}">
        <p14:creationId xmlns:p14="http://schemas.microsoft.com/office/powerpoint/2010/main" val="76222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a:t>
            </a:fld>
            <a:endParaRPr lang="nl-NL"/>
          </a:p>
        </p:txBody>
      </p:sp>
    </p:spTree>
    <p:extLst>
      <p:ext uri="{BB962C8B-B14F-4D97-AF65-F5344CB8AC3E}">
        <p14:creationId xmlns:p14="http://schemas.microsoft.com/office/powerpoint/2010/main" val="2781651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30</a:t>
            </a:fld>
            <a:endParaRPr lang="nl-NL"/>
          </a:p>
        </p:txBody>
      </p:sp>
    </p:spTree>
    <p:extLst>
      <p:ext uri="{BB962C8B-B14F-4D97-AF65-F5344CB8AC3E}">
        <p14:creationId xmlns:p14="http://schemas.microsoft.com/office/powerpoint/2010/main" val="1422690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31</a:t>
            </a:fld>
            <a:endParaRPr lang="nl-NL"/>
          </a:p>
        </p:txBody>
      </p:sp>
    </p:spTree>
    <p:extLst>
      <p:ext uri="{BB962C8B-B14F-4D97-AF65-F5344CB8AC3E}">
        <p14:creationId xmlns:p14="http://schemas.microsoft.com/office/powerpoint/2010/main" val="2853568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Weet </a:t>
            </a:r>
            <a:r>
              <a:rPr lang="nl-NL" b="0" i="0" dirty="0">
                <a:solidFill>
                  <a:srgbClr val="333333"/>
                </a:solidFill>
                <a:effectLst/>
                <a:latin typeface="bryant"/>
              </a:rPr>
              <a:t>Gezonde Mond methodieken en materialen die uitgewerkt zijn graag reviseert naar inhoud en deze graag centraliseert op deze pagina. </a:t>
            </a:r>
            <a:endParaRPr lang="nl-BE"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32</a:t>
            </a:fld>
            <a:endParaRPr lang="nl-NL"/>
          </a:p>
        </p:txBody>
      </p:sp>
    </p:spTree>
    <p:extLst>
      <p:ext uri="{BB962C8B-B14F-4D97-AF65-F5344CB8AC3E}">
        <p14:creationId xmlns:p14="http://schemas.microsoft.com/office/powerpoint/2010/main" val="4184425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Calibri" panose="020F0502020204030204" pitchFamily="34" charset="0"/>
                <a:ea typeface="Times New Roman" panose="02020603050405020304" pitchFamily="18" charset="0"/>
              </a:rPr>
              <a:t>De folder is ontstaan </a:t>
            </a:r>
            <a:r>
              <a:rPr lang="nl-BE" sz="1800" dirty="0" err="1">
                <a:effectLst/>
                <a:latin typeface="Calibri" panose="020F0502020204030204" pitchFamily="34" charset="0"/>
                <a:ea typeface="Times New Roman" panose="02020603050405020304" pitchFamily="18" charset="0"/>
              </a:rPr>
              <a:t>obv</a:t>
            </a:r>
            <a:r>
              <a:rPr lang="nl-BE" sz="1800" dirty="0">
                <a:effectLst/>
                <a:latin typeface="Calibri" panose="020F0502020204030204" pitchFamily="34" charset="0"/>
                <a:ea typeface="Times New Roman" panose="02020603050405020304" pitchFamily="18" charset="0"/>
              </a:rPr>
              <a:t> feedback dat men de ouderen dient te sensibiliseren </a:t>
            </a:r>
            <a:r>
              <a:rPr lang="nl-BE" sz="1800" dirty="0" err="1">
                <a:effectLst/>
                <a:latin typeface="Calibri" panose="020F0502020204030204" pitchFamily="34" charset="0"/>
                <a:ea typeface="Times New Roman" panose="02020603050405020304" pitchFamily="18" charset="0"/>
              </a:rPr>
              <a:t>vòòr</a:t>
            </a:r>
            <a:r>
              <a:rPr lang="nl-BE" sz="1800" dirty="0">
                <a:effectLst/>
                <a:latin typeface="Calibri" panose="020F0502020204030204" pitchFamily="34" charset="0"/>
                <a:ea typeface="Times New Roman" panose="02020603050405020304" pitchFamily="18" charset="0"/>
              </a:rPr>
              <a:t> ze naar het WZC verhuizen (</a:t>
            </a:r>
            <a:r>
              <a:rPr lang="nl-BE" sz="1800" dirty="0" err="1">
                <a:effectLst/>
                <a:latin typeface="Calibri" panose="020F0502020204030204" pitchFamily="34" charset="0"/>
                <a:ea typeface="Times New Roman" panose="02020603050405020304" pitchFamily="18" charset="0"/>
              </a:rPr>
              <a:t>cfr</a:t>
            </a:r>
            <a:r>
              <a:rPr lang="nl-BE" sz="1800" dirty="0">
                <a:effectLst/>
                <a:latin typeface="Calibri" panose="020F0502020204030204" pitchFamily="34" charset="0"/>
                <a:ea typeface="Times New Roman" panose="02020603050405020304" pitchFamily="18" charset="0"/>
              </a:rPr>
              <a:t>. werkgroep borging mondzorg). </a:t>
            </a:r>
            <a:endParaRPr lang="nl-BE"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33</a:t>
            </a:fld>
            <a:endParaRPr lang="nl-NL"/>
          </a:p>
        </p:txBody>
      </p:sp>
    </p:spTree>
    <p:extLst>
      <p:ext uri="{BB962C8B-B14F-4D97-AF65-F5344CB8AC3E}">
        <p14:creationId xmlns:p14="http://schemas.microsoft.com/office/powerpoint/2010/main" val="1834151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Poetskaarten moesten duidelijker. Hier zijn ook 5 versies van ontwikkeld – om tegemoet te komen aan de individuele behoefte. Dit is eentje voor personen met natuurlijke tanden en een uitneembare gebitsprothese (er is ook poetskaart voor personen zonder natuurlijke tanden en geen prothese).</a:t>
            </a:r>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34</a:t>
            </a:fld>
            <a:endParaRPr lang="nl-NL"/>
          </a:p>
        </p:txBody>
      </p:sp>
    </p:spTree>
    <p:extLst>
      <p:ext uri="{BB962C8B-B14F-4D97-AF65-F5344CB8AC3E}">
        <p14:creationId xmlns:p14="http://schemas.microsoft.com/office/powerpoint/2010/main" val="2431072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Kunnen gratis uitgeleend worden bij de Vlaamse Logo’s! </a:t>
            </a:r>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35</a:t>
            </a:fld>
            <a:endParaRPr lang="nl-NL"/>
          </a:p>
        </p:txBody>
      </p:sp>
    </p:spTree>
    <p:extLst>
      <p:ext uri="{BB962C8B-B14F-4D97-AF65-F5344CB8AC3E}">
        <p14:creationId xmlns:p14="http://schemas.microsoft.com/office/powerpoint/2010/main" val="3853436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het uitbreidingspakket ouderen zijn er geen </a:t>
            </a:r>
            <a:r>
              <a:rPr lang="nl-BE" dirty="0" err="1"/>
              <a:t>PowerPoints</a:t>
            </a:r>
            <a:r>
              <a:rPr lang="nl-BE" dirty="0"/>
              <a:t>, maar wel andere, meer interactieve vormen voorzien. Er zijn 10 gesprekskaarten met stellingen samengesteld. De stellingen kan je in groep bespreken. Er zijn groene en rode kaartjes voorzien voor de antwoorden (juist/fout) tijdens de groepsdiscussie.</a:t>
            </a:r>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36</a:t>
            </a:fld>
            <a:endParaRPr lang="nl-NL"/>
          </a:p>
        </p:txBody>
      </p:sp>
    </p:spTree>
    <p:extLst>
      <p:ext uri="{BB962C8B-B14F-4D97-AF65-F5344CB8AC3E}">
        <p14:creationId xmlns:p14="http://schemas.microsoft.com/office/powerpoint/2010/main" val="2347203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37</a:t>
            </a:fld>
            <a:endParaRPr lang="nl-NL"/>
          </a:p>
        </p:txBody>
      </p:sp>
    </p:spTree>
    <p:extLst>
      <p:ext uri="{BB962C8B-B14F-4D97-AF65-F5344CB8AC3E}">
        <p14:creationId xmlns:p14="http://schemas.microsoft.com/office/powerpoint/2010/main" val="1971083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38</a:t>
            </a:fld>
            <a:endParaRPr lang="nl-NL"/>
          </a:p>
        </p:txBody>
      </p:sp>
    </p:spTree>
    <p:extLst>
      <p:ext uri="{BB962C8B-B14F-4D97-AF65-F5344CB8AC3E}">
        <p14:creationId xmlns:p14="http://schemas.microsoft.com/office/powerpoint/2010/main" val="4133136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39</a:t>
            </a:fld>
            <a:endParaRPr lang="nl-NL"/>
          </a:p>
        </p:txBody>
      </p:sp>
    </p:spTree>
    <p:extLst>
      <p:ext uri="{BB962C8B-B14F-4D97-AF65-F5344CB8AC3E}">
        <p14:creationId xmlns:p14="http://schemas.microsoft.com/office/powerpoint/2010/main" val="78993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4</a:t>
            </a:fld>
            <a:endParaRPr lang="nl-NL"/>
          </a:p>
        </p:txBody>
      </p:sp>
    </p:spTree>
    <p:extLst>
      <p:ext uri="{BB962C8B-B14F-4D97-AF65-F5344CB8AC3E}">
        <p14:creationId xmlns:p14="http://schemas.microsoft.com/office/powerpoint/2010/main" val="2377192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00000"/>
                </a:solidFill>
                <a:effectLst/>
                <a:latin typeface="Calibri" panose="020F0502020204030204" pitchFamily="34" charset="0"/>
                <a:ea typeface="Calibri" panose="020F0502020204030204" pitchFamily="34" charset="0"/>
              </a:rPr>
              <a:t>Het </a:t>
            </a:r>
            <a:r>
              <a:rPr lang="nl-NL" sz="1800" b="1" dirty="0">
                <a:solidFill>
                  <a:srgbClr val="000000"/>
                </a:solidFill>
                <a:effectLst/>
                <a:latin typeface="Calibri" panose="020F0502020204030204" pitchFamily="34" charset="0"/>
                <a:ea typeface="Calibri" panose="020F0502020204030204" pitchFamily="34" charset="0"/>
              </a:rPr>
              <a:t>doel</a:t>
            </a:r>
            <a:r>
              <a:rPr lang="nl-NL" sz="1800" dirty="0">
                <a:solidFill>
                  <a:srgbClr val="000000"/>
                </a:solidFill>
                <a:effectLst/>
                <a:latin typeface="Calibri" panose="020F0502020204030204" pitchFamily="34" charset="0"/>
                <a:ea typeface="Calibri" panose="020F0502020204030204" pitchFamily="34" charset="0"/>
              </a:rPr>
              <a:t> van deze intervisie is: </a:t>
            </a:r>
            <a:endParaRPr lang="nl-BE" sz="1800" dirty="0">
              <a:effectLst/>
              <a:latin typeface="Calibri" panose="020F0502020204030204" pitchFamily="34" charset="0"/>
              <a:ea typeface="Calibri" panose="020F0502020204030204" pitchFamily="34" charset="0"/>
            </a:endParaRPr>
          </a:p>
          <a:p>
            <a:pPr marL="342900" lvl="0" indent="-342900">
              <a:buClr>
                <a:srgbClr val="000000"/>
              </a:buClr>
              <a:buSzPts val="1200"/>
              <a:buFont typeface="Calibri" panose="020F0502020204030204" pitchFamily="34" charset="0"/>
              <a:buChar char="-"/>
            </a:pPr>
            <a:r>
              <a:rPr lang="nl-BE" sz="1800" dirty="0">
                <a:effectLst/>
                <a:latin typeface="Calibri" panose="020F0502020204030204" pitchFamily="34" charset="0"/>
                <a:ea typeface="Times New Roman" panose="02020603050405020304" pitchFamily="18" charset="0"/>
              </a:rPr>
              <a:t>Onderling ervaringen uitwisselen over het reeds afgelegde traject;</a:t>
            </a:r>
            <a:endParaRPr lang="nl-BE" sz="1800" dirty="0">
              <a:effectLst/>
              <a:latin typeface="Calibri" panose="020F0502020204030204" pitchFamily="34" charset="0"/>
              <a:ea typeface="Calibri" panose="020F0502020204030204" pitchFamily="34" charset="0"/>
            </a:endParaRPr>
          </a:p>
          <a:p>
            <a:pPr marL="342900" lvl="0" indent="-342900">
              <a:buClr>
                <a:srgbClr val="000000"/>
              </a:buClr>
              <a:buSzPts val="1200"/>
              <a:buFont typeface="Calibri" panose="020F0502020204030204" pitchFamily="34" charset="0"/>
              <a:buChar char="-"/>
            </a:pPr>
            <a:r>
              <a:rPr lang="nl-BE" sz="1800" dirty="0">
                <a:effectLst/>
                <a:latin typeface="Calibri" panose="020F0502020204030204" pitchFamily="34" charset="0"/>
                <a:ea typeface="Times New Roman" panose="02020603050405020304" pitchFamily="18" charset="0"/>
              </a:rPr>
              <a:t>Samen oplossingen vinden voor uitdagingen die doorheen het traject van de </a:t>
            </a:r>
            <a:r>
              <a:rPr lang="nl-BE" sz="1800" dirty="0" err="1">
                <a:effectLst/>
                <a:latin typeface="Calibri" panose="020F0502020204030204" pitchFamily="34" charset="0"/>
                <a:ea typeface="Times New Roman" panose="02020603050405020304" pitchFamily="18" charset="0"/>
              </a:rPr>
              <a:t>procesbegeleiding</a:t>
            </a:r>
            <a:r>
              <a:rPr lang="nl-BE" sz="1800" dirty="0">
                <a:effectLst/>
                <a:latin typeface="Calibri" panose="020F0502020204030204" pitchFamily="34" charset="0"/>
                <a:ea typeface="Times New Roman" panose="02020603050405020304" pitchFamily="18" charset="0"/>
              </a:rPr>
              <a:t> naar boven kwamen.</a:t>
            </a:r>
            <a:endParaRPr lang="nl-BE" sz="1800" dirty="0">
              <a:effectLst/>
              <a:latin typeface="Calibri" panose="020F0502020204030204" pitchFamily="34" charset="0"/>
              <a:ea typeface="Calibri" panose="020F0502020204030204" pitchFamily="34" charset="0"/>
            </a:endParaRPr>
          </a:p>
          <a:p>
            <a:endParaRPr lang="nl-NL" dirty="0"/>
          </a:p>
          <a:p>
            <a:r>
              <a:rPr lang="nl-NL" dirty="0"/>
              <a:t>Bij Intervisie doen medewerkers beroep op collega’s om mee te denken over bepaalde vraagstukken. Er worden geen kant en klare oplossingen gegeven maar dat we tot (nieuwe) inzichten komen. </a:t>
            </a:r>
          </a:p>
          <a:p>
            <a:endParaRPr lang="nl-BE" dirty="0"/>
          </a:p>
          <a:p>
            <a:r>
              <a:rPr lang="nl-BE" dirty="0"/>
              <a:t>Nieuwe procesbegeleiders: ik kan me voorstellen dat jullie wat geremd of onzeker voelen hierbij omdat je nog niet veel ervaring hebt, maar durf zeker in gesprek te gaan, verdiepende vragen te stellen. Altijd interessant om met een nieuwe blik naar bepaalde zaken te kijken.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47088-7E29-463B-AFA4-58B0F81A6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546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899160"/>
            <a:r>
              <a:rPr lang="nl-NL" sz="1800" dirty="0">
                <a:effectLst/>
                <a:latin typeface="Bryant Pro Regular" panose="020B0503040000020003" pitchFamily="34" charset="0"/>
                <a:ea typeface="Liberation Serif"/>
                <a:cs typeface="Liberation Serif"/>
                <a:sym typeface="Wingdings" panose="05000000000000000000" pitchFamily="2" charset="2"/>
              </a:rPr>
              <a:t></a:t>
            </a:r>
            <a:r>
              <a:rPr lang="nl-NL" sz="1800" dirty="0">
                <a:effectLst/>
                <a:latin typeface="Bryant Pro Regular" panose="020B0503040000020003" pitchFamily="34" charset="0"/>
                <a:ea typeface="Liberation Serif"/>
                <a:cs typeface="Liberation Serif"/>
              </a:rPr>
              <a:t>methodiek ‘enveloppes’ (5 statements uit de intervisie van de WZC worden beschreven op een A3 en in een enveloppe gestopt). De groep wordt in 5 groepjes van 4 personen gedeeld </a:t>
            </a:r>
            <a:r>
              <a:rPr lang="nl-NL" sz="1800" dirty="0">
                <a:effectLst/>
                <a:latin typeface="Bryant Pro Regular" panose="020B0503040000020003" pitchFamily="34" charset="0"/>
                <a:ea typeface="Liberation Serif"/>
                <a:cs typeface="Liberation Serif"/>
                <a:sym typeface="Wingdings" panose="05000000000000000000" pitchFamily="2" charset="2"/>
              </a:rPr>
              <a:t></a:t>
            </a:r>
            <a:r>
              <a:rPr lang="nl-NL" sz="1800" dirty="0">
                <a:effectLst/>
                <a:latin typeface="Bryant Pro Regular" panose="020B0503040000020003" pitchFamily="34" charset="0"/>
                <a:ea typeface="Liberation Serif"/>
                <a:cs typeface="Liberation Serif"/>
              </a:rPr>
              <a:t> elk 7min wordt gewisseld van enveloppe. Binnen de 7min worden bepaalde inzichten neergeschreven. Groepjes hebben 3min om te verplaatsen van tafel (liedje afspelen). (=50min) </a:t>
            </a:r>
          </a:p>
          <a:p>
            <a:pPr marL="899160"/>
            <a:r>
              <a:rPr lang="nl-NL" sz="1800" dirty="0">
                <a:effectLst/>
                <a:latin typeface="Bryant Pro Regular" panose="020B0503040000020003" pitchFamily="34" charset="0"/>
                <a:ea typeface="Liberation Serif"/>
                <a:cs typeface="Liberation Serif"/>
              </a:rPr>
              <a:t> </a:t>
            </a:r>
          </a:p>
          <a:p>
            <a:pPr marL="899160"/>
            <a:r>
              <a:rPr lang="nl-NL" sz="1800" dirty="0">
                <a:effectLst/>
                <a:latin typeface="Bryant Pro Regular" panose="020B0503040000020003" pitchFamily="34" charset="0"/>
                <a:ea typeface="Liberation Serif"/>
                <a:cs typeface="Liberation Serif"/>
              </a:rPr>
              <a:t>Van zodra alle groepen alle enveloppen hebben behandeld wordt plenair teruggekoppeld wat er werd besproken. In 3min wordt een synthese gebracht wat werd besproken in het groepje (totaal plenair gedeelte = 20min)</a:t>
            </a: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41</a:t>
            </a:fld>
            <a:endParaRPr lang="nl-NL"/>
          </a:p>
        </p:txBody>
      </p:sp>
    </p:spTree>
    <p:extLst>
      <p:ext uri="{BB962C8B-B14F-4D97-AF65-F5344CB8AC3E}">
        <p14:creationId xmlns:p14="http://schemas.microsoft.com/office/powerpoint/2010/main" val="2385070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42</a:t>
            </a:fld>
            <a:endParaRPr lang="nl-NL"/>
          </a:p>
        </p:txBody>
      </p:sp>
    </p:spTree>
    <p:extLst>
      <p:ext uri="{BB962C8B-B14F-4D97-AF65-F5344CB8AC3E}">
        <p14:creationId xmlns:p14="http://schemas.microsoft.com/office/powerpoint/2010/main" val="209983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43</a:t>
            </a:fld>
            <a:endParaRPr lang="nl-NL"/>
          </a:p>
        </p:txBody>
      </p:sp>
    </p:spTree>
    <p:extLst>
      <p:ext uri="{BB962C8B-B14F-4D97-AF65-F5344CB8AC3E}">
        <p14:creationId xmlns:p14="http://schemas.microsoft.com/office/powerpoint/2010/main" val="5417484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44</a:t>
            </a:fld>
            <a:endParaRPr lang="nl-NL"/>
          </a:p>
        </p:txBody>
      </p:sp>
    </p:spTree>
    <p:extLst>
      <p:ext uri="{BB962C8B-B14F-4D97-AF65-F5344CB8AC3E}">
        <p14:creationId xmlns:p14="http://schemas.microsoft.com/office/powerpoint/2010/main" val="1390770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45</a:t>
            </a:fld>
            <a:endParaRPr lang="nl-NL"/>
          </a:p>
        </p:txBody>
      </p:sp>
    </p:spTree>
    <p:extLst>
      <p:ext uri="{BB962C8B-B14F-4D97-AF65-F5344CB8AC3E}">
        <p14:creationId xmlns:p14="http://schemas.microsoft.com/office/powerpoint/2010/main" val="1298748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46</a:t>
            </a:fld>
            <a:endParaRPr lang="nl-NL"/>
          </a:p>
        </p:txBody>
      </p:sp>
    </p:spTree>
    <p:extLst>
      <p:ext uri="{BB962C8B-B14F-4D97-AF65-F5344CB8AC3E}">
        <p14:creationId xmlns:p14="http://schemas.microsoft.com/office/powerpoint/2010/main" val="473483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buFont typeface="Courier New" panose="02070309020205020404" pitchFamily="49" charset="0"/>
              <a:buChar char="o"/>
            </a:pPr>
            <a:r>
              <a:rPr lang="nl-NL" sz="1800" dirty="0">
                <a:effectLst/>
                <a:latin typeface="Bryant Pro Regular" panose="020B0503040000020003" pitchFamily="34" charset="0"/>
                <a:ea typeface="Liberation Serif"/>
                <a:cs typeface="Liberation Serif"/>
              </a:rPr>
              <a:t>INTERACTIEF (DEEL 2) met 6 A3’s met per A3 één thema belicht. De thema’s komen uit de kwaliteitsverslagen, waarbij er quotes errond worden vermeld. Deelnemers krijgen 3 post-its.</a:t>
            </a:r>
          </a:p>
          <a:p>
            <a:pPr marL="678180"/>
            <a:r>
              <a:rPr lang="nl-NL" sz="1800" dirty="0">
                <a:effectLst/>
                <a:latin typeface="Bryant Pro Regular" panose="020B0503040000020003" pitchFamily="34" charset="0"/>
                <a:ea typeface="Liberation Serif"/>
                <a:cs typeface="Liberation Serif"/>
              </a:rPr>
              <a:t> </a:t>
            </a:r>
          </a:p>
          <a:p>
            <a:pPr marL="899160"/>
            <a:r>
              <a:rPr lang="nl-NL" sz="1800" dirty="0">
                <a:effectLst/>
                <a:latin typeface="Bryant Pro Regular" panose="020B0503040000020003" pitchFamily="34" charset="0"/>
                <a:ea typeface="Liberation Serif"/>
                <a:cs typeface="Liberation Serif"/>
                <a:sym typeface="Wingdings" panose="05000000000000000000" pitchFamily="2" charset="2"/>
              </a:rPr>
              <a:t></a:t>
            </a:r>
            <a:r>
              <a:rPr lang="nl-NL" sz="1800" dirty="0">
                <a:effectLst/>
                <a:latin typeface="Bryant Pro Regular" panose="020B0503040000020003" pitchFamily="34" charset="0"/>
                <a:ea typeface="Liberation Serif"/>
                <a:cs typeface="Liberation Serif"/>
              </a:rPr>
              <a:t>methodiek: 15min speeddaten met een andere deelnemer (uit een ander groepje) om te overleggen wat ze kunnen aanvullen. Om de 5min wordt er opgeschoven van stoel. De deelnemers plakken na de 15min hun post-its te aan een poster als aanvulling.</a:t>
            </a: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47</a:t>
            </a:fld>
            <a:endParaRPr lang="nl-NL"/>
          </a:p>
        </p:txBody>
      </p:sp>
    </p:spTree>
    <p:extLst>
      <p:ext uri="{BB962C8B-B14F-4D97-AF65-F5344CB8AC3E}">
        <p14:creationId xmlns:p14="http://schemas.microsoft.com/office/powerpoint/2010/main" val="227890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48</a:t>
            </a:fld>
            <a:endParaRPr lang="nl-NL"/>
          </a:p>
        </p:txBody>
      </p:sp>
    </p:spTree>
    <p:extLst>
      <p:ext uri="{BB962C8B-B14F-4D97-AF65-F5344CB8AC3E}">
        <p14:creationId xmlns:p14="http://schemas.microsoft.com/office/powerpoint/2010/main" val="3670798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49</a:t>
            </a:fld>
            <a:endParaRPr lang="nl-NL"/>
          </a:p>
        </p:txBody>
      </p:sp>
    </p:spTree>
    <p:extLst>
      <p:ext uri="{BB962C8B-B14F-4D97-AF65-F5344CB8AC3E}">
        <p14:creationId xmlns:p14="http://schemas.microsoft.com/office/powerpoint/2010/main" val="2252102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nl-BE" sz="1100" dirty="0"/>
              <a:t>*projectverlenging verkregen (tot en met 2028)</a:t>
            </a:r>
            <a:r>
              <a:rPr lang="nl-NL" sz="1100" dirty="0"/>
              <a:t> </a:t>
            </a:r>
            <a:r>
              <a:rPr lang="nl-NL" sz="1100" dirty="0">
                <a:sym typeface="Wingdings" panose="05000000000000000000" pitchFamily="2" charset="2"/>
              </a:rPr>
              <a:t> geen perscampagne geweest om een ‘piek’ aan nieuwe inschrijvingen te vermijden. Nu wordt er meer afgestemd, vraag en aanbod wordt door Pauline in beeld gebracht. Op die manier wordt meer rekening gehouden met de capaciteit van procesbegeleiders</a:t>
            </a: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nl-NL" sz="1100" dirty="0">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nl-BE" sz="1100" b="0" dirty="0">
                <a:effectLst/>
                <a:latin typeface="Calibri" panose="020F0502020204030204" pitchFamily="34" charset="0"/>
                <a:ea typeface="Times New Roman" panose="02020603050405020304" pitchFamily="18" charset="0"/>
              </a:rPr>
              <a:t>Verhoging van het basisbedrag van 60 euro naar 67 euro: d</a:t>
            </a:r>
            <a:r>
              <a:rPr lang="nl-BE" sz="1100" b="0" dirty="0">
                <a:effectLst/>
                <a:latin typeface="Calibri" panose="020F0502020204030204" pitchFamily="34" charset="0"/>
                <a:ea typeface="Calibri" panose="020F0502020204030204" pitchFamily="34" charset="0"/>
              </a:rPr>
              <a:t>it </a:t>
            </a:r>
            <a:r>
              <a:rPr lang="nl-BE" sz="1100" dirty="0">
                <a:effectLst/>
                <a:latin typeface="Calibri" panose="020F0502020204030204" pitchFamily="34" charset="0"/>
                <a:ea typeface="Calibri" panose="020F0502020204030204" pitchFamily="34" charset="0"/>
              </a:rPr>
              <a:t>betekent rekening houdend met de coëfficiënt van 1,3 dat de procesbegeleider per contactuur 87,1 euro krijgt in plaats van 78 euro.</a:t>
            </a: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nl-BE" sz="1100" dirty="0">
              <a:effectLst/>
              <a:latin typeface="Calibri" panose="020F0502020204030204" pitchFamily="34" charset="0"/>
              <a:ea typeface="Calibri" panose="020F0502020204030204" pitchFamily="34" charset="0"/>
            </a:endParaRPr>
          </a:p>
          <a:p>
            <a:pPr marL="457200" lvl="1" indent="0">
              <a:buFont typeface="Courier New" panose="02070309020205020404" pitchFamily="49" charset="0"/>
              <a:buNone/>
            </a:pPr>
            <a:endParaRPr lang="nl-NL" sz="1200" b="0" dirty="0">
              <a:effectLst/>
              <a:latin typeface="+mn-lt"/>
              <a:ea typeface="+mn-ea"/>
            </a:endParaRPr>
          </a:p>
          <a:p>
            <a:pPr marL="457200" lvl="1" indent="0">
              <a:buFont typeface="Courier New" panose="02070309020205020404" pitchFamily="49" charset="0"/>
              <a:buNone/>
            </a:pPr>
            <a:r>
              <a:rPr lang="nl-BE" sz="1100" b="0" dirty="0">
                <a:effectLst/>
                <a:latin typeface="Calibri" panose="020F0502020204030204" pitchFamily="34" charset="0"/>
                <a:ea typeface="Times New Roman" panose="02020603050405020304" pitchFamily="18" charset="0"/>
              </a:rPr>
              <a:t>Indien de capaciteit lager is, dan is er geen hulp van de Logo’s nodig om te rekruteren, dan is de partnerorganisatie er zelf voor verantwoordelijk. </a:t>
            </a:r>
          </a:p>
          <a:p>
            <a:pPr marL="457200" lvl="1" indent="0">
              <a:buFont typeface="Courier New" panose="02070309020205020404" pitchFamily="49" charset="0"/>
              <a:buNone/>
            </a:pPr>
            <a:endParaRPr lang="nl-BE" sz="1100" b="0" dirty="0">
              <a:effectLst/>
              <a:latin typeface="Calibri" panose="020F0502020204030204" pitchFamily="34" charset="0"/>
              <a:ea typeface="Calibri" panose="020F0502020204030204" pitchFamily="34" charset="0"/>
            </a:endParaRPr>
          </a:p>
          <a:p>
            <a:pPr marL="457200" lvl="1" indent="0">
              <a:buFont typeface="Courier New" panose="02070309020205020404" pitchFamily="49" charset="0"/>
              <a:buNone/>
            </a:pPr>
            <a:r>
              <a:rPr lang="nl-BE" sz="1100" b="0" dirty="0">
                <a:effectLst/>
                <a:latin typeface="Calibri" panose="020F0502020204030204" pitchFamily="34" charset="0"/>
                <a:ea typeface="Calibri" panose="020F0502020204030204" pitchFamily="34" charset="0"/>
              </a:rPr>
              <a:t>Kortweg: we doen geen algemene promotie om WZC te werven buiten de regio (spontane aanmeldingen die binnen komen kan natuurlijk wel en dan bekijk ik of ik een PB kan vinden en toewijzen)</a:t>
            </a:r>
            <a:endParaRPr lang="nl-NL" sz="1100" b="0" dirty="0">
              <a:effectLst/>
              <a:latin typeface="Calibri" panose="020F0502020204030204" pitchFamily="34" charset="0"/>
              <a:ea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nl-BE" sz="1100" dirty="0">
              <a:effectLst/>
              <a:latin typeface="Calibri" panose="020F0502020204030204" pitchFamily="34" charset="0"/>
              <a:ea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nl-NL" sz="1100" dirty="0">
              <a:sym typeface="Wingdings" panose="05000000000000000000" pitchFamily="2" charset="2"/>
            </a:endParaRPr>
          </a:p>
          <a:p>
            <a:pPr marL="457200" lvl="1" indent="0">
              <a:buFont typeface="Courier New" panose="02070309020205020404" pitchFamily="49" charset="0"/>
              <a:buNone/>
            </a:pPr>
            <a:endParaRPr lang="nl-NL" sz="11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5</a:t>
            </a:fld>
            <a:endParaRPr lang="nl-NL"/>
          </a:p>
        </p:txBody>
      </p:sp>
    </p:spTree>
    <p:extLst>
      <p:ext uri="{BB962C8B-B14F-4D97-AF65-F5344CB8AC3E}">
        <p14:creationId xmlns:p14="http://schemas.microsoft.com/office/powerpoint/2010/main" val="3600158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50</a:t>
            </a:fld>
            <a:endParaRPr lang="nl-NL"/>
          </a:p>
        </p:txBody>
      </p:sp>
    </p:spTree>
    <p:extLst>
      <p:ext uri="{BB962C8B-B14F-4D97-AF65-F5344CB8AC3E}">
        <p14:creationId xmlns:p14="http://schemas.microsoft.com/office/powerpoint/2010/main" val="3100102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51</a:t>
            </a:fld>
            <a:endParaRPr lang="nl-NL"/>
          </a:p>
        </p:txBody>
      </p:sp>
    </p:spTree>
    <p:extLst>
      <p:ext uri="{BB962C8B-B14F-4D97-AF65-F5344CB8AC3E}">
        <p14:creationId xmlns:p14="http://schemas.microsoft.com/office/powerpoint/2010/main" val="2967707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52</a:t>
            </a:fld>
            <a:endParaRPr lang="nl-NL"/>
          </a:p>
        </p:txBody>
      </p:sp>
    </p:spTree>
    <p:extLst>
      <p:ext uri="{BB962C8B-B14F-4D97-AF65-F5344CB8AC3E}">
        <p14:creationId xmlns:p14="http://schemas.microsoft.com/office/powerpoint/2010/main" val="3878531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53</a:t>
            </a:fld>
            <a:endParaRPr lang="nl-NL"/>
          </a:p>
        </p:txBody>
      </p:sp>
    </p:spTree>
    <p:extLst>
      <p:ext uri="{BB962C8B-B14F-4D97-AF65-F5344CB8AC3E}">
        <p14:creationId xmlns:p14="http://schemas.microsoft.com/office/powerpoint/2010/main" val="24164715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54</a:t>
            </a:fld>
            <a:endParaRPr lang="nl-NL"/>
          </a:p>
        </p:txBody>
      </p:sp>
    </p:spTree>
    <p:extLst>
      <p:ext uri="{BB962C8B-B14F-4D97-AF65-F5344CB8AC3E}">
        <p14:creationId xmlns:p14="http://schemas.microsoft.com/office/powerpoint/2010/main" val="19568884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55</a:t>
            </a:fld>
            <a:endParaRPr lang="nl-NL"/>
          </a:p>
        </p:txBody>
      </p:sp>
    </p:spTree>
    <p:extLst>
      <p:ext uri="{BB962C8B-B14F-4D97-AF65-F5344CB8AC3E}">
        <p14:creationId xmlns:p14="http://schemas.microsoft.com/office/powerpoint/2010/main" val="4020378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Qr</a:t>
            </a:r>
            <a:r>
              <a:rPr lang="nl-BE" dirty="0"/>
              <a:t> code naar </a:t>
            </a:r>
            <a:r>
              <a:rPr lang="nl-BE" dirty="0" err="1"/>
              <a:t>evaluatieform</a:t>
            </a:r>
            <a:endParaRPr lang="nl-BE" dirty="0"/>
          </a:p>
          <a:p>
            <a:r>
              <a:rPr lang="nl-NL" dirty="0"/>
              <a:t>https://docs.google.com/forms/d/e/1FAIpQLSfRvLSap_ja-ZeRPm2au3fIynKTSFJ7E0j6z3m3L_LybxnOSw/viewform</a:t>
            </a:r>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56</a:t>
            </a:fld>
            <a:endParaRPr lang="nl-NL"/>
          </a:p>
        </p:txBody>
      </p:sp>
    </p:spTree>
    <p:extLst>
      <p:ext uri="{BB962C8B-B14F-4D97-AF65-F5344CB8AC3E}">
        <p14:creationId xmlns:p14="http://schemas.microsoft.com/office/powerpoint/2010/main" val="2332533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ym typeface="Wingdings" panose="05000000000000000000" pitchFamily="2" charset="2"/>
            </a:endParaRPr>
          </a:p>
          <a:p>
            <a:r>
              <a:rPr lang="nl-NL" dirty="0">
                <a:sym typeface="Wingdings" panose="05000000000000000000" pitchFamily="2" charset="2"/>
              </a:rPr>
              <a:t>*terug meer trajecten on </a:t>
            </a:r>
            <a:r>
              <a:rPr lang="nl-NL" dirty="0" err="1">
                <a:sym typeface="Wingdings" panose="05000000000000000000" pitchFamily="2" charset="2"/>
              </a:rPr>
              <a:t>hold</a:t>
            </a:r>
            <a:r>
              <a:rPr lang="nl-NL" dirty="0">
                <a:sym typeface="Wingdings" panose="05000000000000000000" pitchFamily="2" charset="2"/>
              </a:rPr>
              <a:t>. Reden: er vallen nooit zoveel mensen uit dan nu. Ook procesbegeleiders vallen uit door drukte in de tandartspraktijk. We merken dat trajecten trager evolueren dan verwacht.</a:t>
            </a:r>
          </a:p>
          <a:p>
            <a:endParaRPr lang="nl-BE"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6</a:t>
            </a:fld>
            <a:endParaRPr lang="nl-NL"/>
          </a:p>
        </p:txBody>
      </p:sp>
    </p:spTree>
    <p:extLst>
      <p:ext uri="{BB962C8B-B14F-4D97-AF65-F5344CB8AC3E}">
        <p14:creationId xmlns:p14="http://schemas.microsoft.com/office/powerpoint/2010/main" val="4099682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7</a:t>
            </a:fld>
            <a:endParaRPr lang="nl-NL"/>
          </a:p>
        </p:txBody>
      </p:sp>
    </p:spTree>
    <p:extLst>
      <p:ext uri="{BB962C8B-B14F-4D97-AF65-F5344CB8AC3E}">
        <p14:creationId xmlns:p14="http://schemas.microsoft.com/office/powerpoint/2010/main" val="418347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Zo’n 20 WZC worden verwacht het traject te kunnen afronden in 2023. </a:t>
            </a:r>
          </a:p>
          <a:p>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8</a:t>
            </a:fld>
            <a:endParaRPr lang="nl-NL"/>
          </a:p>
        </p:txBody>
      </p:sp>
    </p:spTree>
    <p:extLst>
      <p:ext uri="{BB962C8B-B14F-4D97-AF65-F5344CB8AC3E}">
        <p14:creationId xmlns:p14="http://schemas.microsoft.com/office/powerpoint/2010/main" val="3632063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 trajecten te kunnen afronden hebben we een sterke equipe nodig. Eind september zijn er 10 competente nieuwe </a:t>
            </a:r>
            <a:r>
              <a:rPr lang="nl-BE" dirty="0" err="1"/>
              <a:t>PBs</a:t>
            </a:r>
            <a:r>
              <a:rPr lang="nl-BE" dirty="0"/>
              <a:t> opgeleid, dit maakt nu op 25 actieve </a:t>
            </a:r>
            <a:r>
              <a:rPr lang="nl-BE" dirty="0" err="1"/>
              <a:t>PBs</a:t>
            </a:r>
            <a:r>
              <a:rPr lang="nl-BE" dirty="0"/>
              <a:t>, 4 nog niet gestart (Agnes, Cristina, Frauke en Laura), 5 wel. </a:t>
            </a:r>
          </a:p>
          <a:p>
            <a:r>
              <a:rPr lang="nl-BE" dirty="0"/>
              <a:t>2 kandidaten voor de opleiding in maart </a:t>
            </a:r>
            <a:endParaRPr lang="nl-NL" dirty="0"/>
          </a:p>
        </p:txBody>
      </p:sp>
      <p:sp>
        <p:nvSpPr>
          <p:cNvPr id="4" name="Tijdelijke aanduiding voor dianummer 3"/>
          <p:cNvSpPr>
            <a:spLocks noGrp="1"/>
          </p:cNvSpPr>
          <p:nvPr>
            <p:ph type="sldNum" sz="quarter" idx="5"/>
          </p:nvPr>
        </p:nvSpPr>
        <p:spPr/>
        <p:txBody>
          <a:bodyPr/>
          <a:lstStyle/>
          <a:p>
            <a:fld id="{F8AEA11D-9896-4063-8251-1B13AEF82E2A}" type="slidenum">
              <a:rPr lang="nl-NL" smtClean="0"/>
              <a:t>9</a:t>
            </a:fld>
            <a:endParaRPr lang="nl-NL"/>
          </a:p>
        </p:txBody>
      </p:sp>
    </p:spTree>
    <p:extLst>
      <p:ext uri="{BB962C8B-B14F-4D97-AF65-F5344CB8AC3E}">
        <p14:creationId xmlns:p14="http://schemas.microsoft.com/office/powerpoint/2010/main" val="1037585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clrChange>
              <a:clrFrom>
                <a:srgbClr val="00A6E4"/>
              </a:clrFrom>
              <a:clrTo>
                <a:srgbClr val="00A6E4">
                  <a:alpha val="0"/>
                </a:srgbClr>
              </a:clrTo>
            </a:clrChange>
            <a:extLst>
              <a:ext uri="{28A0092B-C50C-407E-A947-70E740481C1C}">
                <a14:useLocalDpi xmlns:a14="http://schemas.microsoft.com/office/drawing/2010/main" val="0"/>
              </a:ext>
            </a:extLst>
          </a:blip>
          <a:srcRect l="29457" t="32673" r="29528" b="26570"/>
          <a:stretch/>
        </p:blipFill>
        <p:spPr>
          <a:xfrm>
            <a:off x="4029740" y="2307266"/>
            <a:ext cx="4125432" cy="2562446"/>
          </a:xfrm>
          <a:prstGeom prst="rect">
            <a:avLst/>
          </a:prstGeom>
        </p:spPr>
      </p:pic>
    </p:spTree>
    <p:extLst>
      <p:ext uri="{BB962C8B-B14F-4D97-AF65-F5344CB8AC3E}">
        <p14:creationId xmlns:p14="http://schemas.microsoft.com/office/powerpoint/2010/main" val="286061362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Log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626B77F9-3960-F14A-8CB8-28D81A0032CD}" type="slidenum">
              <a:rPr lang="nl-BE" smtClean="0"/>
              <a:t>‹nr.›</a:t>
            </a:fld>
            <a:endParaRPr lang="nl-BE"/>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spTree>
    <p:extLst>
      <p:ext uri="{BB962C8B-B14F-4D97-AF65-F5344CB8AC3E}">
        <p14:creationId xmlns:p14="http://schemas.microsoft.com/office/powerpoint/2010/main" val="265228794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En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52984"/>
            <a:ext cx="10058400" cy="6287254"/>
          </a:xfrm>
          <a:prstGeom prst="rect">
            <a:avLst/>
          </a:prstGeom>
        </p:spPr>
      </p:pic>
    </p:spTree>
    <p:extLst>
      <p:ext uri="{BB962C8B-B14F-4D97-AF65-F5344CB8AC3E}">
        <p14:creationId xmlns:p14="http://schemas.microsoft.com/office/powerpoint/2010/main" val="52432515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End with address">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clrChange>
              <a:clrFrom>
                <a:srgbClr val="00A6E4"/>
              </a:clrFrom>
              <a:clrTo>
                <a:srgbClr val="00A6E4">
                  <a:alpha val="0"/>
                </a:srgbClr>
              </a:clrTo>
            </a:clrChange>
            <a:extLst>
              <a:ext uri="{28A0092B-C50C-407E-A947-70E740481C1C}">
                <a14:useLocalDpi xmlns:a14="http://schemas.microsoft.com/office/drawing/2010/main" val="0"/>
              </a:ext>
            </a:extLst>
          </a:blip>
          <a:srcRect l="29457" t="32673" r="29528" b="26570"/>
          <a:stretch/>
        </p:blipFill>
        <p:spPr>
          <a:xfrm>
            <a:off x="4029740" y="1748009"/>
            <a:ext cx="4125432" cy="2562446"/>
          </a:xfrm>
          <a:prstGeom prst="rect">
            <a:avLst/>
          </a:prstGeom>
        </p:spPr>
      </p:pic>
      <p:grpSp>
        <p:nvGrpSpPr>
          <p:cNvPr id="3" name="Group 2"/>
          <p:cNvGrpSpPr/>
          <p:nvPr/>
        </p:nvGrpSpPr>
        <p:grpSpPr>
          <a:xfrm>
            <a:off x="3698132" y="5272999"/>
            <a:ext cx="4795736" cy="341974"/>
            <a:chOff x="3698132" y="5349199"/>
            <a:chExt cx="4795736" cy="341974"/>
          </a:xfrm>
        </p:grpSpPr>
        <p:sp>
          <p:nvSpPr>
            <p:cNvPr id="4" name="TextBox 3"/>
            <p:cNvSpPr txBox="1"/>
            <p:nvPr/>
          </p:nvSpPr>
          <p:spPr>
            <a:xfrm>
              <a:off x="3698132" y="5349199"/>
              <a:ext cx="4795736" cy="341974"/>
            </a:xfrm>
            <a:prstGeom prst="rect">
              <a:avLst/>
            </a:prstGeom>
            <a:noFill/>
          </p:spPr>
          <p:txBody>
            <a:bodyPr wrap="square" lIns="0" tIns="0" rIns="0" bIns="0" rtlCol="0">
              <a:noAutofit/>
            </a:bodyPr>
            <a:lstStyle/>
            <a:p>
              <a:pPr algn="ctr">
                <a:lnSpc>
                  <a:spcPct val="130000"/>
                </a:lnSpc>
              </a:pPr>
              <a:r>
                <a:rPr lang="en-US" sz="1100" b="1" dirty="0" err="1">
                  <a:solidFill>
                    <a:schemeClr val="bg1"/>
                  </a:solidFill>
                </a:rPr>
                <a:t>Vrijheidslaan</a:t>
              </a:r>
              <a:r>
                <a:rPr lang="en-US" sz="1100" b="1" dirty="0">
                  <a:solidFill>
                    <a:schemeClr val="bg1"/>
                  </a:solidFill>
                </a:rPr>
                <a:t> 61  </a:t>
              </a:r>
              <a:r>
                <a:rPr lang="en-US" sz="1100" b="1" baseline="0" dirty="0">
                  <a:solidFill>
                    <a:schemeClr val="bg1"/>
                  </a:solidFill>
                </a:rPr>
                <a:t>  </a:t>
              </a:r>
              <a:r>
                <a:rPr lang="en-US" sz="1100" b="1" dirty="0">
                  <a:solidFill>
                    <a:schemeClr val="bg1"/>
                  </a:solidFill>
                </a:rPr>
                <a:t>1081 Brussel</a:t>
              </a:r>
              <a:r>
                <a:rPr lang="en-US" sz="1100" b="1" baseline="0" dirty="0">
                  <a:solidFill>
                    <a:schemeClr val="bg1"/>
                  </a:solidFill>
                </a:rPr>
                <a:t>    </a:t>
              </a:r>
              <a:r>
                <a:rPr lang="en-US" sz="1100" b="1" dirty="0">
                  <a:solidFill>
                    <a:schemeClr val="bg1"/>
                  </a:solidFill>
                </a:rPr>
                <a:t>T: +32 2 413 00 12</a:t>
              </a:r>
            </a:p>
          </p:txBody>
        </p:sp>
        <p:cxnSp>
          <p:nvCxnSpPr>
            <p:cNvPr id="5" name="Straight Connector 4"/>
            <p:cNvCxnSpPr/>
            <p:nvPr/>
          </p:nvCxnSpPr>
          <p:spPr>
            <a:xfrm>
              <a:off x="5367123" y="5420182"/>
              <a:ext cx="0" cy="7200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595848" y="5420182"/>
              <a:ext cx="0" cy="7200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6245638"/>
      </p:ext>
    </p:extLst>
  </p:cSld>
  <p:clrMapOvr>
    <a:masterClrMapping/>
  </p:clrMapOvr>
  <p:transition spd="slow">
    <p:push dir="u"/>
  </p:transition>
  <p:extLst>
    <p:ext uri="{DCECCB84-F9BA-43D5-87BE-67443E8EF086}">
      <p15:sldGuideLst xmlns:p15="http://schemas.microsoft.com/office/powerpoint/2012/main">
        <p15:guide id="0" orient="horz" pos="3498">
          <p15:clr>
            <a:srgbClr val="FBAE40"/>
          </p15:clr>
        </p15:guide>
        <p15:guide id="1" pos="3318">
          <p15:clr>
            <a:srgbClr val="FBAE40"/>
          </p15:clr>
        </p15:guide>
        <p15:guide id="2" pos="4362">
          <p15:clr>
            <a:srgbClr val="FBAE40"/>
          </p15:clr>
        </p15:guide>
        <p15:guide id="3" orient="horz" pos="343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clrChange>
              <a:clrFrom>
                <a:srgbClr val="00A6E4"/>
              </a:clrFrom>
              <a:clrTo>
                <a:srgbClr val="00A6E4">
                  <a:alpha val="0"/>
                </a:srgbClr>
              </a:clrTo>
            </a:clrChange>
            <a:extLst>
              <a:ext uri="{28A0092B-C50C-407E-A947-70E740481C1C}">
                <a14:useLocalDpi xmlns:a14="http://schemas.microsoft.com/office/drawing/2010/main" val="0"/>
              </a:ext>
            </a:extLst>
          </a:blip>
          <a:srcRect l="29457" t="32673" r="29528" b="26570"/>
          <a:stretch/>
        </p:blipFill>
        <p:spPr>
          <a:xfrm>
            <a:off x="4029740" y="2307266"/>
            <a:ext cx="4125432" cy="2562446"/>
          </a:xfrm>
          <a:prstGeom prst="rect">
            <a:avLst/>
          </a:prstGeom>
        </p:spPr>
      </p:pic>
    </p:spTree>
    <p:extLst>
      <p:ext uri="{BB962C8B-B14F-4D97-AF65-F5344CB8AC3E}">
        <p14:creationId xmlns:p14="http://schemas.microsoft.com/office/powerpoint/2010/main" val="2306140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9008"/>
          <a:stretch/>
        </p:blipFill>
        <p:spPr>
          <a:xfrm>
            <a:off x="-1" y="0"/>
            <a:ext cx="12057575" cy="6858000"/>
          </a:xfrm>
          <a:prstGeom prst="rect">
            <a:avLst/>
          </a:prstGeom>
        </p:spPr>
      </p:pic>
      <p:sp>
        <p:nvSpPr>
          <p:cNvPr id="2" name="Title 1"/>
          <p:cNvSpPr>
            <a:spLocks noGrp="1"/>
          </p:cNvSpPr>
          <p:nvPr>
            <p:ph type="ctrTitle" hasCustomPrompt="1"/>
          </p:nvPr>
        </p:nvSpPr>
        <p:spPr>
          <a:xfrm>
            <a:off x="2076892" y="2115878"/>
            <a:ext cx="6822559" cy="943125"/>
          </a:xfrm>
        </p:spPr>
        <p:txBody>
          <a:bodyPr anchor="b">
            <a:normAutofit/>
          </a:bodyPr>
          <a:lstStyle>
            <a:lvl1pPr algn="l">
              <a:defRPr sz="3800" b="1">
                <a:solidFill>
                  <a:schemeClr val="bg1"/>
                </a:solidFill>
              </a:defRPr>
            </a:lvl1pPr>
          </a:lstStyle>
          <a:p>
            <a:r>
              <a:rPr lang="en-US" dirty="0" err="1"/>
              <a:t>presentatietitel</a:t>
            </a:r>
            <a:endParaRPr lang="en-US" dirty="0"/>
          </a:p>
        </p:txBody>
      </p:sp>
      <p:sp>
        <p:nvSpPr>
          <p:cNvPr id="3" name="Subtitle 2"/>
          <p:cNvSpPr>
            <a:spLocks noGrp="1"/>
          </p:cNvSpPr>
          <p:nvPr>
            <p:ph type="subTitle" idx="1" hasCustomPrompt="1"/>
          </p:nvPr>
        </p:nvSpPr>
        <p:spPr>
          <a:xfrm>
            <a:off x="2095942" y="2974712"/>
            <a:ext cx="6822559" cy="629725"/>
          </a:xfrm>
        </p:spPr>
        <p:txBody>
          <a:bodyPr>
            <a:normAutofit/>
          </a:bodyPr>
          <a:lstStyle>
            <a:lvl1pPr marL="0" indent="0" algn="l">
              <a:buNone/>
              <a:defRPr sz="20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Presentatiesubtitel</a:t>
            </a:r>
            <a:r>
              <a:rPr lang="en-US" dirty="0"/>
              <a:t> (</a:t>
            </a:r>
            <a:r>
              <a:rPr lang="en-US" dirty="0" err="1"/>
              <a:t>indien</a:t>
            </a:r>
            <a:r>
              <a:rPr lang="en-US" dirty="0"/>
              <a:t> </a:t>
            </a:r>
            <a:r>
              <a:rPr lang="en-US" dirty="0" err="1"/>
              <a:t>nodig</a:t>
            </a:r>
            <a:r>
              <a:rPr lang="en-US" dirty="0"/>
              <a:t>)</a:t>
            </a:r>
          </a:p>
        </p:txBody>
      </p:sp>
      <p:sp>
        <p:nvSpPr>
          <p:cNvPr id="11" name="Text Placeholder 10"/>
          <p:cNvSpPr>
            <a:spLocks noGrp="1"/>
          </p:cNvSpPr>
          <p:nvPr>
            <p:ph type="body" sz="quarter" idx="13" hasCustomPrompt="1"/>
          </p:nvPr>
        </p:nvSpPr>
        <p:spPr>
          <a:xfrm>
            <a:off x="2095500" y="3838353"/>
            <a:ext cx="3516276" cy="1435100"/>
          </a:xfrm>
        </p:spPr>
        <p:txBody>
          <a:bodyPr>
            <a:normAutofit/>
          </a:bodyPr>
          <a:lstStyle>
            <a:lvl1pPr marL="0" indent="0">
              <a:buFontTx/>
              <a:buNone/>
              <a:defRPr sz="1600" b="0" cap="all" baseline="0">
                <a:solidFill>
                  <a:schemeClr val="tx2"/>
                </a:solidFill>
              </a:defRPr>
            </a:lvl1pPr>
          </a:lstStyle>
          <a:p>
            <a:pPr lvl="0"/>
            <a:r>
              <a:rPr lang="en-US" dirty="0"/>
              <a:t>Datum </a:t>
            </a:r>
            <a:r>
              <a:rPr lang="en-US" dirty="0" err="1"/>
              <a:t>en</a:t>
            </a:r>
            <a:r>
              <a:rPr lang="en-US" dirty="0"/>
              <a:t>/of auteur</a:t>
            </a:r>
          </a:p>
        </p:txBody>
      </p:sp>
    </p:spTree>
    <p:extLst>
      <p:ext uri="{BB962C8B-B14F-4D97-AF65-F5344CB8AC3E}">
        <p14:creationId xmlns:p14="http://schemas.microsoft.com/office/powerpoint/2010/main" val="135462973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Content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1407395"/>
            <a:ext cx="7560000" cy="1224000"/>
          </a:xfrm>
        </p:spPr>
        <p:txBody>
          <a:bodyPr anchor="b" anchorCtr="0"/>
          <a:lstStyle>
            <a:lvl1pPr>
              <a:defRPr baseline="0">
                <a:solidFill>
                  <a:schemeClr val="bg1"/>
                </a:solidFill>
              </a:defRPr>
            </a:lvl1pPr>
          </a:lstStyle>
          <a:p>
            <a:r>
              <a:rPr lang="en-US" dirty="0" err="1"/>
              <a:t>Titel</a:t>
            </a:r>
            <a:r>
              <a:rPr lang="en-US" dirty="0"/>
              <a:t> (</a:t>
            </a:r>
            <a:r>
              <a:rPr lang="en-US" dirty="0" err="1"/>
              <a:t>inhoud</a:t>
            </a:r>
            <a:r>
              <a:rPr lang="en-US" dirty="0"/>
              <a:t>, Agenda)</a:t>
            </a:r>
          </a:p>
        </p:txBody>
      </p:sp>
      <p:sp>
        <p:nvSpPr>
          <p:cNvPr id="3" name="Content Placeholder 2"/>
          <p:cNvSpPr>
            <a:spLocks noGrp="1"/>
          </p:cNvSpPr>
          <p:nvPr>
            <p:ph idx="1" hasCustomPrompt="1"/>
          </p:nvPr>
        </p:nvSpPr>
        <p:spPr>
          <a:xfrm>
            <a:off x="1162049" y="3105151"/>
            <a:ext cx="7236149" cy="3008014"/>
          </a:xfrm>
        </p:spPr>
        <p:txBody>
          <a:bodyPr/>
          <a:lstStyle>
            <a:lvl1pPr marL="457200" indent="-457200">
              <a:buFont typeface="+mj-lt"/>
              <a:buAutoNum type="arabicPeriod"/>
              <a:defRPr sz="1600" b="1" cap="all" baseline="0">
                <a:solidFill>
                  <a:schemeClr val="bg1"/>
                </a:solidFill>
              </a:defRPr>
            </a:lvl1pPr>
            <a:lvl2pPr marL="457200" indent="0">
              <a:spcBef>
                <a:spcPts val="0"/>
              </a:spcBef>
              <a:buFontTx/>
              <a:buNone/>
              <a:defRPr sz="1300" cap="all"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cxnSp>
        <p:nvCxnSpPr>
          <p:cNvPr id="10" name="Straight Connector 9"/>
          <p:cNvCxnSpPr/>
          <p:nvPr userDrawn="1"/>
        </p:nvCxnSpPr>
        <p:spPr>
          <a:xfrm>
            <a:off x="966790"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66790" y="2722422"/>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rotWithShape="1">
          <a:blip r:embed="rId2" cstate="print">
            <a:clrChange>
              <a:clrFrom>
                <a:srgbClr val="00A6E4"/>
              </a:clrFrom>
              <a:clrTo>
                <a:srgbClr val="00A6E4">
                  <a:alpha val="0"/>
                </a:srgbClr>
              </a:clrTo>
            </a:clrChange>
            <a:extLst>
              <a:ext uri="{28A0092B-C50C-407E-A947-70E740481C1C}">
                <a14:useLocalDpi xmlns:a14="http://schemas.microsoft.com/office/drawing/2010/main" val="0"/>
              </a:ext>
            </a:extLst>
          </a:blip>
          <a:srcRect l="69265" t="12036" r="8007" b="66300"/>
          <a:stretch/>
        </p:blipFill>
        <p:spPr>
          <a:xfrm>
            <a:off x="9105900" y="876300"/>
            <a:ext cx="2286000" cy="1362075"/>
          </a:xfrm>
          <a:prstGeom prst="rect">
            <a:avLst/>
          </a:prstGeom>
        </p:spPr>
      </p:pic>
    </p:spTree>
    <p:extLst>
      <p:ext uri="{BB962C8B-B14F-4D97-AF65-F5344CB8AC3E}">
        <p14:creationId xmlns:p14="http://schemas.microsoft.com/office/powerpoint/2010/main" val="126823320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01209" y="2807880"/>
            <a:ext cx="7560000" cy="1722696"/>
          </a:xfrm>
        </p:spPr>
        <p:txBody>
          <a:bodyPr anchor="b">
            <a:normAutofit/>
          </a:bodyPr>
          <a:lstStyle>
            <a:lvl1pPr>
              <a:defRPr sz="3600">
                <a:solidFill>
                  <a:schemeClr val="tx1"/>
                </a:solidFill>
              </a:defRPr>
            </a:lvl1pPr>
          </a:lstStyle>
          <a:p>
            <a:r>
              <a:rPr lang="en-US" dirty="0" err="1"/>
              <a:t>sectietitel</a:t>
            </a:r>
            <a:endParaRPr lang="en-US" dirty="0"/>
          </a:p>
        </p:txBody>
      </p:sp>
      <p:sp>
        <p:nvSpPr>
          <p:cNvPr id="3" name="Text Placeholder 2"/>
          <p:cNvSpPr>
            <a:spLocks noGrp="1"/>
          </p:cNvSpPr>
          <p:nvPr>
            <p:ph type="body" idx="1" hasCustomPrompt="1"/>
          </p:nvPr>
        </p:nvSpPr>
        <p:spPr>
          <a:xfrm>
            <a:off x="1701207" y="4530758"/>
            <a:ext cx="7560000" cy="1116000"/>
          </a:xfrm>
        </p:spPr>
        <p:txBody>
          <a:bodyPr>
            <a:normAutofit/>
          </a:bodyPr>
          <a:lstStyle>
            <a:lvl1pPr marL="0" indent="0">
              <a:buNone/>
              <a:defRPr sz="1600" b="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sectiesubtitel</a:t>
            </a:r>
            <a:endParaRPr lang="en-US" dirty="0"/>
          </a:p>
        </p:txBody>
      </p:sp>
      <p:sp>
        <p:nvSpPr>
          <p:cNvPr id="10" name="Text Placeholder 9"/>
          <p:cNvSpPr>
            <a:spLocks noGrp="1"/>
          </p:cNvSpPr>
          <p:nvPr>
            <p:ph type="body" sz="quarter" idx="13" hasCustomPrompt="1"/>
          </p:nvPr>
        </p:nvSpPr>
        <p:spPr>
          <a:xfrm>
            <a:off x="-74431" y="3776513"/>
            <a:ext cx="1665288" cy="1489075"/>
          </a:xfrm>
        </p:spPr>
        <p:txBody>
          <a:bodyPr>
            <a:normAutofit/>
          </a:bodyPr>
          <a:lstStyle>
            <a:lvl1pPr marL="0" indent="0" algn="r">
              <a:buFontTx/>
              <a:buNone/>
              <a:defRPr sz="7600" b="0">
                <a:solidFill>
                  <a:schemeClr val="tx2"/>
                </a:solidFill>
              </a:defRPr>
            </a:lvl1pPr>
          </a:lstStyle>
          <a:p>
            <a:pPr lvl="0"/>
            <a:r>
              <a:rPr lang="en-US" dirty="0"/>
              <a:t>#</a:t>
            </a:r>
          </a:p>
        </p:txBody>
      </p:sp>
      <p:cxnSp>
        <p:nvCxnSpPr>
          <p:cNvPr id="12" name="Straight Connector 11"/>
          <p:cNvCxnSpPr/>
          <p:nvPr userDrawn="1"/>
        </p:nvCxnSpPr>
        <p:spPr>
          <a:xfrm>
            <a:off x="1552360" y="4691521"/>
            <a:ext cx="0" cy="7200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69455" t="12187" r="8102" b="66301"/>
          <a:stretch/>
        </p:blipFill>
        <p:spPr>
          <a:xfrm>
            <a:off x="9120518" y="889000"/>
            <a:ext cx="2257425" cy="1352551"/>
          </a:xfrm>
          <a:prstGeom prst="rect">
            <a:avLst/>
          </a:prstGeom>
        </p:spPr>
      </p:pic>
    </p:spTree>
    <p:extLst>
      <p:ext uri="{BB962C8B-B14F-4D97-AF65-F5344CB8AC3E}">
        <p14:creationId xmlns:p14="http://schemas.microsoft.com/office/powerpoint/2010/main" val="237856663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838199" y="211311"/>
            <a:ext cx="9900000" cy="1224000"/>
          </a:xfrm>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p:txBody>
          <a:bodyPr/>
          <a:lstStyle/>
          <a:p>
            <a:fld id="{A28F975B-8FED-43E0-8303-4FF1D3849CAE}" type="slidenum">
              <a:rPr lang="en-US" smtClean="0"/>
              <a:t>‹nr.›</a:t>
            </a:fld>
            <a:endParaRPr lang="en-US"/>
          </a:p>
        </p:txBody>
      </p:sp>
    </p:spTree>
    <p:extLst>
      <p:ext uri="{BB962C8B-B14F-4D97-AF65-F5344CB8AC3E}">
        <p14:creationId xmlns:p14="http://schemas.microsoft.com/office/powerpoint/2010/main" val="34427623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211311"/>
            <a:ext cx="9900000" cy="1224000"/>
          </a:xfrm>
        </p:spPr>
        <p:txBody>
          <a:bodyPr/>
          <a:lstStyle/>
          <a:p>
            <a:r>
              <a:rPr lang="nl-NL"/>
              <a:t>Klik om stijl te bewerken</a:t>
            </a:r>
            <a:endParaRPr lang="en-US" dirty="0"/>
          </a:p>
        </p:txBody>
      </p:sp>
      <p:sp>
        <p:nvSpPr>
          <p:cNvPr id="3" name="Content Placeholder 2"/>
          <p:cNvSpPr>
            <a:spLocks noGrp="1"/>
          </p:cNvSpPr>
          <p:nvPr>
            <p:ph idx="1"/>
          </p:nvPr>
        </p:nvSpPr>
        <p:spPr>
          <a:xfrm>
            <a:off x="838199" y="2266950"/>
            <a:ext cx="9900000" cy="3946920"/>
          </a:xfrm>
        </p:spPr>
        <p:txBody>
          <a:bodyPr/>
          <a:lstStyle/>
          <a:p>
            <a:pPr lvl="0"/>
            <a:r>
              <a:rPr lang="nl-NL"/>
              <a:t>Klikken om de tekststijl van het model te bewerken</a:t>
            </a:r>
          </a:p>
          <a:p>
            <a:pPr lvl="1"/>
            <a:r>
              <a:rPr lang="nl-NL"/>
              <a:t>Tweede niveau</a:t>
            </a:r>
          </a:p>
          <a:p>
            <a:pPr lvl="2"/>
            <a:r>
              <a:rPr lang="nl-NL"/>
              <a:t>Derde niveau</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p:txBody>
          <a:bodyPr/>
          <a:lstStyle/>
          <a:p>
            <a:fld id="{A28F975B-8FED-43E0-8303-4FF1D3849CAE}" type="slidenum">
              <a:rPr lang="en-US" smtClean="0"/>
              <a:t>‹nr.›</a:t>
            </a:fld>
            <a:endParaRPr lang="en-US"/>
          </a:p>
        </p:txBody>
      </p:sp>
      <p:sp>
        <p:nvSpPr>
          <p:cNvPr id="7" name="Text Placeholder 6"/>
          <p:cNvSpPr>
            <a:spLocks noGrp="1"/>
          </p:cNvSpPr>
          <p:nvPr>
            <p:ph type="body" sz="quarter" idx="13" hasCustomPrompt="1"/>
          </p:nvPr>
        </p:nvSpPr>
        <p:spPr>
          <a:xfrm>
            <a:off x="838200" y="1435311"/>
            <a:ext cx="9899650" cy="467356"/>
          </a:xfrm>
        </p:spPr>
        <p:txBody>
          <a:bodyPr>
            <a:normAutofit/>
          </a:bodyPr>
          <a:lstStyle>
            <a:lvl1pPr marL="0" indent="0">
              <a:lnSpc>
                <a:spcPct val="120000"/>
              </a:lnSpc>
              <a:spcBef>
                <a:spcPts val="0"/>
              </a:spcBef>
              <a:buFontTx/>
              <a:buNone/>
              <a:defRPr sz="1600" b="0" cap="all" baseline="0"/>
            </a:lvl1pPr>
          </a:lstStyle>
          <a:p>
            <a:pPr lvl="0"/>
            <a:r>
              <a:rPr lang="en-US" dirty="0"/>
              <a:t>Click to add subtitle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cxnSp>
        <p:nvCxnSpPr>
          <p:cNvPr id="9" name="Straight Connector 8"/>
          <p:cNvCxnSpPr/>
          <p:nvPr userDrawn="1"/>
        </p:nvCxnSpPr>
        <p:spPr>
          <a:xfrm>
            <a:off x="966790"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966790" y="1958650"/>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29329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68400"/>
            <a:ext cx="4752000" cy="4348800"/>
          </a:xfrm>
        </p:spPr>
        <p:txBody>
          <a:bodyPr/>
          <a:lstStyle/>
          <a:p>
            <a:pPr lvl="0"/>
            <a:r>
              <a:rPr lang="nl-NL"/>
              <a:t>Klikken om de tekststijl van het model te bewerken</a:t>
            </a:r>
          </a:p>
          <a:p>
            <a:pPr lvl="1"/>
            <a:r>
              <a:rPr lang="nl-NL"/>
              <a:t>Tweede niveau</a:t>
            </a:r>
          </a:p>
          <a:p>
            <a:pPr lvl="2"/>
            <a:r>
              <a:rPr lang="nl-NL"/>
              <a:t>Derde niveau</a:t>
            </a:r>
          </a:p>
        </p:txBody>
      </p:sp>
      <p:sp>
        <p:nvSpPr>
          <p:cNvPr id="4" name="Content Placeholder 3"/>
          <p:cNvSpPr>
            <a:spLocks noGrp="1"/>
          </p:cNvSpPr>
          <p:nvPr>
            <p:ph sz="half" idx="2"/>
          </p:nvPr>
        </p:nvSpPr>
        <p:spPr>
          <a:xfrm>
            <a:off x="5986199" y="1868400"/>
            <a:ext cx="4752000" cy="4348800"/>
          </a:xfrm>
        </p:spPr>
        <p:txBody>
          <a:bodyPr/>
          <a:lstStyle/>
          <a:p>
            <a:pPr lvl="0"/>
            <a:r>
              <a:rPr lang="nl-NL"/>
              <a:t>Klikken om de tekststijl van het model te bewerken</a:t>
            </a:r>
          </a:p>
          <a:p>
            <a:pPr lvl="1"/>
            <a:r>
              <a:rPr lang="nl-NL"/>
              <a:t>Tweede niveau</a:t>
            </a:r>
          </a:p>
          <a:p>
            <a:pPr lvl="2"/>
            <a:r>
              <a:rPr lang="nl-NL"/>
              <a:t>Derde niveau</a:t>
            </a:r>
          </a:p>
        </p:txBody>
      </p:sp>
      <p:sp>
        <p:nvSpPr>
          <p:cNvPr id="6" name="Footer Placeholder 5"/>
          <p:cNvSpPr>
            <a:spLocks noGrp="1"/>
          </p:cNvSpPr>
          <p:nvPr>
            <p:ph type="ftr" sz="quarter" idx="11"/>
          </p:nvPr>
        </p:nvSpPr>
        <p:spPr/>
        <p:txBody>
          <a:bodyPr/>
          <a:lstStyle/>
          <a:p>
            <a:r>
              <a:rPr lang="en-US"/>
              <a:t>Presentatietitel</a:t>
            </a:r>
          </a:p>
        </p:txBody>
      </p:sp>
      <p:sp>
        <p:nvSpPr>
          <p:cNvPr id="7" name="Slide Number Placeholder 6"/>
          <p:cNvSpPr>
            <a:spLocks noGrp="1"/>
          </p:cNvSpPr>
          <p:nvPr>
            <p:ph type="sldNum" sz="quarter" idx="12"/>
          </p:nvPr>
        </p:nvSpPr>
        <p:spPr/>
        <p:txBody>
          <a:bodyPr/>
          <a:lstStyle/>
          <a:p>
            <a:fld id="{A28F975B-8FED-43E0-8303-4FF1D3849CAE}" type="slidenum">
              <a:rPr lang="en-US" smtClean="0"/>
              <a:t>‹nr.›</a:t>
            </a:fld>
            <a:endParaRPr lang="en-US"/>
          </a:p>
        </p:txBody>
      </p:sp>
    </p:spTree>
    <p:extLst>
      <p:ext uri="{BB962C8B-B14F-4D97-AF65-F5344CB8AC3E}">
        <p14:creationId xmlns:p14="http://schemas.microsoft.com/office/powerpoint/2010/main" val="369457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9008"/>
          <a:stretch/>
        </p:blipFill>
        <p:spPr>
          <a:xfrm>
            <a:off x="-1" y="0"/>
            <a:ext cx="12057575" cy="6858000"/>
          </a:xfrm>
          <a:prstGeom prst="rect">
            <a:avLst/>
          </a:prstGeom>
        </p:spPr>
      </p:pic>
      <p:sp>
        <p:nvSpPr>
          <p:cNvPr id="2" name="Title 1"/>
          <p:cNvSpPr>
            <a:spLocks noGrp="1"/>
          </p:cNvSpPr>
          <p:nvPr>
            <p:ph type="ctrTitle" hasCustomPrompt="1"/>
          </p:nvPr>
        </p:nvSpPr>
        <p:spPr>
          <a:xfrm>
            <a:off x="2076892" y="2115878"/>
            <a:ext cx="6822559" cy="943125"/>
          </a:xfrm>
        </p:spPr>
        <p:txBody>
          <a:bodyPr anchor="b">
            <a:normAutofit/>
          </a:bodyPr>
          <a:lstStyle>
            <a:lvl1pPr algn="l">
              <a:defRPr sz="3800" b="1">
                <a:solidFill>
                  <a:schemeClr val="bg1"/>
                </a:solidFill>
              </a:defRPr>
            </a:lvl1pPr>
          </a:lstStyle>
          <a:p>
            <a:r>
              <a:rPr lang="en-US" dirty="0" err="1"/>
              <a:t>presentatietitel</a:t>
            </a:r>
            <a:endParaRPr lang="en-US" dirty="0"/>
          </a:p>
        </p:txBody>
      </p:sp>
      <p:sp>
        <p:nvSpPr>
          <p:cNvPr id="3" name="Subtitle 2"/>
          <p:cNvSpPr>
            <a:spLocks noGrp="1"/>
          </p:cNvSpPr>
          <p:nvPr>
            <p:ph type="subTitle" idx="1" hasCustomPrompt="1"/>
          </p:nvPr>
        </p:nvSpPr>
        <p:spPr>
          <a:xfrm>
            <a:off x="2095942" y="2974712"/>
            <a:ext cx="6822559" cy="629725"/>
          </a:xfrm>
        </p:spPr>
        <p:txBody>
          <a:bodyPr>
            <a:normAutofit/>
          </a:bodyPr>
          <a:lstStyle>
            <a:lvl1pPr marL="0" indent="0" algn="l">
              <a:buNone/>
              <a:defRPr sz="20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Presentatiesubtitel</a:t>
            </a:r>
            <a:r>
              <a:rPr lang="en-US" dirty="0"/>
              <a:t> (</a:t>
            </a:r>
            <a:r>
              <a:rPr lang="en-US" dirty="0" err="1"/>
              <a:t>indien</a:t>
            </a:r>
            <a:r>
              <a:rPr lang="en-US" dirty="0"/>
              <a:t> </a:t>
            </a:r>
            <a:r>
              <a:rPr lang="en-US" dirty="0" err="1"/>
              <a:t>nodig</a:t>
            </a:r>
            <a:r>
              <a:rPr lang="en-US" dirty="0"/>
              <a:t>)</a:t>
            </a:r>
          </a:p>
        </p:txBody>
      </p:sp>
      <p:sp>
        <p:nvSpPr>
          <p:cNvPr id="11" name="Text Placeholder 10"/>
          <p:cNvSpPr>
            <a:spLocks noGrp="1"/>
          </p:cNvSpPr>
          <p:nvPr>
            <p:ph type="body" sz="quarter" idx="13" hasCustomPrompt="1"/>
          </p:nvPr>
        </p:nvSpPr>
        <p:spPr>
          <a:xfrm>
            <a:off x="2095500" y="3838353"/>
            <a:ext cx="3516276" cy="1435100"/>
          </a:xfrm>
        </p:spPr>
        <p:txBody>
          <a:bodyPr>
            <a:normAutofit/>
          </a:bodyPr>
          <a:lstStyle>
            <a:lvl1pPr marL="0" indent="0">
              <a:buFontTx/>
              <a:buNone/>
              <a:defRPr sz="1600" b="0" cap="all" baseline="0">
                <a:solidFill>
                  <a:schemeClr val="tx2"/>
                </a:solidFill>
              </a:defRPr>
            </a:lvl1pPr>
          </a:lstStyle>
          <a:p>
            <a:pPr lvl="0"/>
            <a:r>
              <a:rPr lang="en-US" dirty="0"/>
              <a:t>Datum </a:t>
            </a:r>
            <a:r>
              <a:rPr lang="en-US" dirty="0" err="1"/>
              <a:t>en</a:t>
            </a:r>
            <a:r>
              <a:rPr lang="en-US" dirty="0"/>
              <a:t>/of auteur</a:t>
            </a:r>
          </a:p>
        </p:txBody>
      </p:sp>
    </p:spTree>
    <p:extLst>
      <p:ext uri="{BB962C8B-B14F-4D97-AF65-F5344CB8AC3E}">
        <p14:creationId xmlns:p14="http://schemas.microsoft.com/office/powerpoint/2010/main" val="170274980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2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838199" y="211311"/>
            <a:ext cx="8747804" cy="1224000"/>
          </a:xfrm>
        </p:spPr>
        <p:txBody>
          <a:bodyPr/>
          <a:lstStyle/>
          <a:p>
            <a:r>
              <a:rPr lang="nl-NL"/>
              <a:t>Klik om stijl te bewerken</a:t>
            </a:r>
            <a:endParaRPr lang="en-US" dirty="0"/>
          </a:p>
        </p:txBody>
      </p:sp>
      <p:sp>
        <p:nvSpPr>
          <p:cNvPr id="3" name="Content Placeholder 2"/>
          <p:cNvSpPr>
            <a:spLocks noGrp="1"/>
          </p:cNvSpPr>
          <p:nvPr>
            <p:ph sz="half" idx="1"/>
          </p:nvPr>
        </p:nvSpPr>
        <p:spPr>
          <a:xfrm>
            <a:off x="838200" y="3000375"/>
            <a:ext cx="4140000" cy="3216825"/>
          </a:xfrm>
        </p:spPr>
        <p:txBody>
          <a:bodyPr/>
          <a:lstStyle>
            <a:lvl1pPr marL="0" indent="0">
              <a:lnSpc>
                <a:spcPct val="120000"/>
              </a:lnSpc>
              <a:buFontTx/>
              <a:buNone/>
              <a:defRPr sz="1200" b="0"/>
            </a:lvl1pPr>
            <a:lvl2pPr marL="180975" indent="-180975">
              <a:lnSpc>
                <a:spcPct val="120000"/>
              </a:lnSpc>
              <a:buClr>
                <a:schemeClr val="tx2"/>
              </a:buClr>
              <a:buFont typeface="Arial" panose="020B0604020202020204" pitchFamily="34" charset="0"/>
              <a:buChar char="•"/>
              <a:defRPr sz="1200"/>
            </a:lvl2pPr>
            <a:lvl3pPr marL="361950" indent="-180975">
              <a:lnSpc>
                <a:spcPct val="120000"/>
              </a:lnSpc>
              <a:defRPr sz="1200"/>
            </a:lvl3pPr>
          </a:lstStyle>
          <a:p>
            <a:pPr lvl="0"/>
            <a:r>
              <a:rPr lang="nl-NL"/>
              <a:t>Klikken om de tekststijl van het model te bewerken</a:t>
            </a:r>
          </a:p>
          <a:p>
            <a:pPr lvl="1"/>
            <a:r>
              <a:rPr lang="nl-NL"/>
              <a:t>Tweede niveau</a:t>
            </a:r>
          </a:p>
          <a:p>
            <a:pPr lvl="2"/>
            <a:r>
              <a:rPr lang="nl-NL"/>
              <a:t>Derde niveau</a:t>
            </a:r>
          </a:p>
        </p:txBody>
      </p:sp>
      <p:sp>
        <p:nvSpPr>
          <p:cNvPr id="4" name="Content Placeholder 3"/>
          <p:cNvSpPr>
            <a:spLocks noGrp="1"/>
          </p:cNvSpPr>
          <p:nvPr>
            <p:ph sz="half" idx="2"/>
          </p:nvPr>
        </p:nvSpPr>
        <p:spPr>
          <a:xfrm>
            <a:off x="5446003" y="3000375"/>
            <a:ext cx="4140000" cy="3216825"/>
          </a:xfrm>
        </p:spPr>
        <p:txBody>
          <a:bodyPr>
            <a:normAutofit/>
          </a:bodyPr>
          <a:lstStyle>
            <a:lvl1pPr marL="0" indent="0">
              <a:lnSpc>
                <a:spcPct val="120000"/>
              </a:lnSpc>
              <a:buFontTx/>
              <a:buNone/>
              <a:defRPr sz="1200" b="0"/>
            </a:lvl1pPr>
            <a:lvl2pPr marL="180975" indent="-180975">
              <a:lnSpc>
                <a:spcPct val="120000"/>
              </a:lnSpc>
              <a:buClr>
                <a:schemeClr val="tx2"/>
              </a:buClr>
              <a:buFont typeface="Arial" panose="020B0604020202020204" pitchFamily="34" charset="0"/>
              <a:buChar char="•"/>
              <a:defRPr sz="1200" b="0"/>
            </a:lvl2pPr>
            <a:lvl3pPr marL="361950" indent="-180975">
              <a:lnSpc>
                <a:spcPct val="120000"/>
              </a:lnSpc>
              <a:defRPr sz="1200" b="0"/>
            </a:lvl3pPr>
          </a:lstStyle>
          <a:p>
            <a:pPr lvl="0"/>
            <a:r>
              <a:rPr lang="nl-NL"/>
              <a:t>Klikken om de tekststijl van het model te bewerken</a:t>
            </a:r>
          </a:p>
          <a:p>
            <a:pPr lvl="1"/>
            <a:r>
              <a:rPr lang="nl-NL"/>
              <a:t>Tweede niveau</a:t>
            </a:r>
          </a:p>
          <a:p>
            <a:pPr lvl="2"/>
            <a:r>
              <a:rPr lang="nl-NL"/>
              <a:t>Derde niveau</a:t>
            </a:r>
          </a:p>
        </p:txBody>
      </p:sp>
      <p:sp>
        <p:nvSpPr>
          <p:cNvPr id="6" name="Footer Placeholder 5"/>
          <p:cNvSpPr>
            <a:spLocks noGrp="1"/>
          </p:cNvSpPr>
          <p:nvPr>
            <p:ph type="ftr" sz="quarter" idx="11"/>
          </p:nvPr>
        </p:nvSpPr>
        <p:spPr/>
        <p:txBody>
          <a:bodyPr/>
          <a:lstStyle/>
          <a:p>
            <a:r>
              <a:rPr lang="en-US"/>
              <a:t>Presentatietitel</a:t>
            </a:r>
          </a:p>
        </p:txBody>
      </p:sp>
      <p:sp>
        <p:nvSpPr>
          <p:cNvPr id="7" name="Slide Number Placeholder 6"/>
          <p:cNvSpPr>
            <a:spLocks noGrp="1"/>
          </p:cNvSpPr>
          <p:nvPr>
            <p:ph type="sldNum" sz="quarter" idx="12"/>
          </p:nvPr>
        </p:nvSpPr>
        <p:spPr/>
        <p:txBody>
          <a:bodyPr/>
          <a:lstStyle/>
          <a:p>
            <a:fld id="{A28F975B-8FED-43E0-8303-4FF1D3849CAE}" type="slidenum">
              <a:rPr lang="en-US" smtClean="0"/>
              <a:t>‹nr.›</a:t>
            </a:fld>
            <a:endParaRPr lang="en-US"/>
          </a:p>
        </p:txBody>
      </p:sp>
      <p:sp>
        <p:nvSpPr>
          <p:cNvPr id="9" name="Text Placeholder 8"/>
          <p:cNvSpPr>
            <a:spLocks noGrp="1"/>
          </p:cNvSpPr>
          <p:nvPr>
            <p:ph type="body" sz="quarter" idx="13"/>
          </p:nvPr>
        </p:nvSpPr>
        <p:spPr>
          <a:xfrm>
            <a:off x="838201" y="1574461"/>
            <a:ext cx="8750300" cy="1176536"/>
          </a:xfrm>
        </p:spPr>
        <p:txBody>
          <a:bodyPr>
            <a:normAutofit/>
          </a:bodyPr>
          <a:lstStyle>
            <a:lvl1pPr marL="0" indent="0">
              <a:lnSpc>
                <a:spcPct val="120000"/>
              </a:lnSpc>
              <a:buFontTx/>
              <a:buNone/>
              <a:defRPr sz="1200" b="0" cap="all" baseline="0"/>
            </a:lvl1pPr>
          </a:lstStyle>
          <a:p>
            <a:pPr lvl="0"/>
            <a:r>
              <a:rPr lang="nl-NL"/>
              <a:t>Klikken om de tekststijl van het model te bewerken</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cxnSp>
        <p:nvCxnSpPr>
          <p:cNvPr id="11" name="Straight Connector 10"/>
          <p:cNvCxnSpPr/>
          <p:nvPr userDrawn="1"/>
        </p:nvCxnSpPr>
        <p:spPr>
          <a:xfrm>
            <a:off x="966790"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66790" y="2750997"/>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25346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4" name="Footer Placeholder 3"/>
          <p:cNvSpPr>
            <a:spLocks noGrp="1"/>
          </p:cNvSpPr>
          <p:nvPr>
            <p:ph type="ftr" sz="quarter" idx="11"/>
          </p:nvPr>
        </p:nvSpPr>
        <p:spPr/>
        <p:txBody>
          <a:bodyPr/>
          <a:lstStyle/>
          <a:p>
            <a:r>
              <a:rPr lang="en-US"/>
              <a:t>Presentatietitel</a:t>
            </a:r>
          </a:p>
        </p:txBody>
      </p:sp>
      <p:sp>
        <p:nvSpPr>
          <p:cNvPr id="5" name="Slide Number Placeholder 4"/>
          <p:cNvSpPr>
            <a:spLocks noGrp="1"/>
          </p:cNvSpPr>
          <p:nvPr>
            <p:ph type="sldNum" sz="quarter" idx="12"/>
          </p:nvPr>
        </p:nvSpPr>
        <p:spPr/>
        <p:txBody>
          <a:bodyPr/>
          <a:lstStyle/>
          <a:p>
            <a:fld id="{A28F975B-8FED-43E0-8303-4FF1D3849CAE}" type="slidenum">
              <a:rPr lang="en-US" smtClean="0"/>
              <a:t>‹nr.›</a:t>
            </a:fld>
            <a:endParaRPr lang="en-US"/>
          </a:p>
        </p:txBody>
      </p:sp>
    </p:spTree>
    <p:extLst>
      <p:ext uri="{BB962C8B-B14F-4D97-AF65-F5344CB8AC3E}">
        <p14:creationId xmlns:p14="http://schemas.microsoft.com/office/powerpoint/2010/main" val="740552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og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Presentatietitel</a:t>
            </a:r>
          </a:p>
        </p:txBody>
      </p:sp>
      <p:sp>
        <p:nvSpPr>
          <p:cNvPr id="4" name="Slide Number Placeholder 3"/>
          <p:cNvSpPr>
            <a:spLocks noGrp="1"/>
          </p:cNvSpPr>
          <p:nvPr>
            <p:ph type="sldNum" sz="quarter" idx="12"/>
          </p:nvPr>
        </p:nvSpPr>
        <p:spPr/>
        <p:txBody>
          <a:bodyPr/>
          <a:lstStyle/>
          <a:p>
            <a:fld id="{A28F975B-8FED-43E0-8303-4FF1D3849CAE}" type="slidenum">
              <a:rPr lang="en-US" smtClean="0"/>
              <a:t>‹nr.›</a:t>
            </a:fld>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spTree>
    <p:extLst>
      <p:ext uri="{BB962C8B-B14F-4D97-AF65-F5344CB8AC3E}">
        <p14:creationId xmlns:p14="http://schemas.microsoft.com/office/powerpoint/2010/main" val="2539520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252984"/>
            <a:ext cx="10058400" cy="6287254"/>
          </a:xfrm>
          <a:prstGeom prst="rect">
            <a:avLst/>
          </a:prstGeom>
        </p:spPr>
      </p:pic>
    </p:spTree>
    <p:extLst>
      <p:ext uri="{BB962C8B-B14F-4D97-AF65-F5344CB8AC3E}">
        <p14:creationId xmlns:p14="http://schemas.microsoft.com/office/powerpoint/2010/main" val="2451608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with address">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clrChange>
              <a:clrFrom>
                <a:srgbClr val="00A6E4"/>
              </a:clrFrom>
              <a:clrTo>
                <a:srgbClr val="00A6E4">
                  <a:alpha val="0"/>
                </a:srgbClr>
              </a:clrTo>
            </a:clrChange>
            <a:extLst>
              <a:ext uri="{28A0092B-C50C-407E-A947-70E740481C1C}">
                <a14:useLocalDpi xmlns:a14="http://schemas.microsoft.com/office/drawing/2010/main" val="0"/>
              </a:ext>
            </a:extLst>
          </a:blip>
          <a:srcRect l="29457" t="32673" r="29528" b="26570"/>
          <a:stretch/>
        </p:blipFill>
        <p:spPr>
          <a:xfrm>
            <a:off x="4029740" y="1748009"/>
            <a:ext cx="4125432" cy="2562446"/>
          </a:xfrm>
          <a:prstGeom prst="rect">
            <a:avLst/>
          </a:prstGeom>
        </p:spPr>
      </p:pic>
      <p:grpSp>
        <p:nvGrpSpPr>
          <p:cNvPr id="3" name="Group 2"/>
          <p:cNvGrpSpPr/>
          <p:nvPr userDrawn="1"/>
        </p:nvGrpSpPr>
        <p:grpSpPr>
          <a:xfrm>
            <a:off x="3698132" y="5272999"/>
            <a:ext cx="4795736" cy="341974"/>
            <a:chOff x="3698132" y="5349199"/>
            <a:chExt cx="4795736" cy="341974"/>
          </a:xfrm>
        </p:grpSpPr>
        <p:sp>
          <p:nvSpPr>
            <p:cNvPr id="4" name="TextBox 3"/>
            <p:cNvSpPr txBox="1"/>
            <p:nvPr userDrawn="1"/>
          </p:nvSpPr>
          <p:spPr>
            <a:xfrm>
              <a:off x="3698132" y="5349199"/>
              <a:ext cx="4795736" cy="341974"/>
            </a:xfrm>
            <a:prstGeom prst="rect">
              <a:avLst/>
            </a:prstGeom>
            <a:noFill/>
          </p:spPr>
          <p:txBody>
            <a:bodyPr wrap="square" lIns="0" tIns="0" rIns="0" bIns="0" rtlCol="0">
              <a:noAutofit/>
            </a:bodyPr>
            <a:lstStyle/>
            <a:p>
              <a:pPr algn="ctr">
                <a:lnSpc>
                  <a:spcPct val="130000"/>
                </a:lnSpc>
              </a:pPr>
              <a:r>
                <a:rPr lang="en-US" sz="1100" b="1" dirty="0" err="1">
                  <a:solidFill>
                    <a:schemeClr val="bg1"/>
                  </a:solidFill>
                </a:rPr>
                <a:t>Vrijheidslaan</a:t>
              </a:r>
              <a:r>
                <a:rPr lang="en-US" sz="1100" b="1" dirty="0">
                  <a:solidFill>
                    <a:schemeClr val="bg1"/>
                  </a:solidFill>
                </a:rPr>
                <a:t> 61  </a:t>
              </a:r>
              <a:r>
                <a:rPr lang="en-US" sz="1100" b="1" baseline="0" dirty="0">
                  <a:solidFill>
                    <a:schemeClr val="bg1"/>
                  </a:solidFill>
                </a:rPr>
                <a:t>  </a:t>
              </a:r>
              <a:r>
                <a:rPr lang="en-US" sz="1100" b="1" dirty="0">
                  <a:solidFill>
                    <a:schemeClr val="bg1"/>
                  </a:solidFill>
                </a:rPr>
                <a:t>1081 Brussel</a:t>
              </a:r>
              <a:r>
                <a:rPr lang="en-US" sz="1100" b="1" baseline="0" dirty="0">
                  <a:solidFill>
                    <a:schemeClr val="bg1"/>
                  </a:solidFill>
                </a:rPr>
                <a:t>    </a:t>
              </a:r>
              <a:r>
                <a:rPr lang="en-US" sz="1100" b="1" dirty="0">
                  <a:solidFill>
                    <a:schemeClr val="bg1"/>
                  </a:solidFill>
                </a:rPr>
                <a:t>T: +32 2 413 00 12</a:t>
              </a:r>
            </a:p>
          </p:txBody>
        </p:sp>
        <p:cxnSp>
          <p:nvCxnSpPr>
            <p:cNvPr id="5" name="Straight Connector 4"/>
            <p:cNvCxnSpPr/>
            <p:nvPr userDrawn="1"/>
          </p:nvCxnSpPr>
          <p:spPr>
            <a:xfrm>
              <a:off x="5367123" y="5420182"/>
              <a:ext cx="0" cy="7200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595848" y="5420182"/>
              <a:ext cx="0" cy="7200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4551416"/>
      </p:ext>
    </p:extLst>
  </p:cSld>
  <p:clrMapOvr>
    <a:masterClrMapping/>
  </p:clrMapOvr>
  <p:extLst>
    <p:ext uri="{DCECCB84-F9BA-43D5-87BE-67443E8EF086}">
      <p15:sldGuideLst xmlns:p15="http://schemas.microsoft.com/office/powerpoint/2012/main">
        <p15:guide id="0" orient="horz" pos="3498">
          <p15:clr>
            <a:srgbClr val="FBAE40"/>
          </p15:clr>
        </p15:guide>
        <p15:guide id="1" pos="3318">
          <p15:clr>
            <a:srgbClr val="FBAE40"/>
          </p15:clr>
        </p15:guide>
        <p15:guide id="2" pos="4362">
          <p15:clr>
            <a:srgbClr val="FBAE40"/>
          </p15:clr>
        </p15:guide>
        <p15:guide id="3" orient="horz" pos="343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Content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1407395"/>
            <a:ext cx="7560000" cy="1224000"/>
          </a:xfrm>
        </p:spPr>
        <p:txBody>
          <a:bodyPr anchor="b" anchorCtr="0"/>
          <a:lstStyle>
            <a:lvl1pPr>
              <a:defRPr baseline="0">
                <a:solidFill>
                  <a:schemeClr val="bg1"/>
                </a:solidFill>
              </a:defRPr>
            </a:lvl1pPr>
          </a:lstStyle>
          <a:p>
            <a:r>
              <a:rPr lang="en-US" dirty="0" err="1"/>
              <a:t>Titel</a:t>
            </a:r>
            <a:r>
              <a:rPr lang="en-US" dirty="0"/>
              <a:t> (</a:t>
            </a:r>
            <a:r>
              <a:rPr lang="en-US" dirty="0" err="1"/>
              <a:t>inhoud</a:t>
            </a:r>
            <a:r>
              <a:rPr lang="en-US" dirty="0"/>
              <a:t>, Agenda)</a:t>
            </a:r>
          </a:p>
        </p:txBody>
      </p:sp>
      <p:sp>
        <p:nvSpPr>
          <p:cNvPr id="3" name="Content Placeholder 2"/>
          <p:cNvSpPr>
            <a:spLocks noGrp="1"/>
          </p:cNvSpPr>
          <p:nvPr>
            <p:ph idx="1" hasCustomPrompt="1"/>
          </p:nvPr>
        </p:nvSpPr>
        <p:spPr>
          <a:xfrm>
            <a:off x="1162049" y="3105151"/>
            <a:ext cx="7236149" cy="3008014"/>
          </a:xfrm>
        </p:spPr>
        <p:txBody>
          <a:bodyPr/>
          <a:lstStyle>
            <a:lvl1pPr marL="457200" indent="-457200">
              <a:buFont typeface="+mj-lt"/>
              <a:buAutoNum type="arabicPeriod"/>
              <a:defRPr sz="1600" b="1" cap="all" baseline="0">
                <a:solidFill>
                  <a:schemeClr val="bg1"/>
                </a:solidFill>
              </a:defRPr>
            </a:lvl1pPr>
            <a:lvl2pPr marL="457200" indent="0">
              <a:spcBef>
                <a:spcPts val="0"/>
              </a:spcBef>
              <a:buFontTx/>
              <a:buNone/>
              <a:defRPr sz="1300" cap="all"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cxnSp>
        <p:nvCxnSpPr>
          <p:cNvPr id="10" name="Straight Connector 9"/>
          <p:cNvCxnSpPr/>
          <p:nvPr/>
        </p:nvCxnSpPr>
        <p:spPr>
          <a:xfrm>
            <a:off x="966790"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66790" y="2722422"/>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cstate="print">
            <a:clrChange>
              <a:clrFrom>
                <a:srgbClr val="00A6E4"/>
              </a:clrFrom>
              <a:clrTo>
                <a:srgbClr val="00A6E4">
                  <a:alpha val="0"/>
                </a:srgbClr>
              </a:clrTo>
            </a:clrChange>
            <a:extLst>
              <a:ext uri="{28A0092B-C50C-407E-A947-70E740481C1C}">
                <a14:useLocalDpi xmlns:a14="http://schemas.microsoft.com/office/drawing/2010/main" val="0"/>
              </a:ext>
            </a:extLst>
          </a:blip>
          <a:srcRect l="69265" t="12036" r="8007" b="66300"/>
          <a:stretch/>
        </p:blipFill>
        <p:spPr>
          <a:xfrm>
            <a:off x="9105900" y="876300"/>
            <a:ext cx="2286000" cy="1362075"/>
          </a:xfrm>
          <a:prstGeom prst="rect">
            <a:avLst/>
          </a:prstGeom>
        </p:spPr>
      </p:pic>
    </p:spTree>
    <p:extLst>
      <p:ext uri="{BB962C8B-B14F-4D97-AF65-F5344CB8AC3E}">
        <p14:creationId xmlns:p14="http://schemas.microsoft.com/office/powerpoint/2010/main" val="59803040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01209" y="2807880"/>
            <a:ext cx="7560000" cy="1722696"/>
          </a:xfrm>
        </p:spPr>
        <p:txBody>
          <a:bodyPr anchor="b">
            <a:normAutofit/>
          </a:bodyPr>
          <a:lstStyle>
            <a:lvl1pPr>
              <a:defRPr sz="3600">
                <a:solidFill>
                  <a:schemeClr val="tx1"/>
                </a:solidFill>
              </a:defRPr>
            </a:lvl1pPr>
          </a:lstStyle>
          <a:p>
            <a:r>
              <a:rPr lang="en-US" dirty="0" err="1"/>
              <a:t>sectietitel</a:t>
            </a:r>
            <a:endParaRPr lang="en-US" dirty="0"/>
          </a:p>
        </p:txBody>
      </p:sp>
      <p:sp>
        <p:nvSpPr>
          <p:cNvPr id="3" name="Text Placeholder 2"/>
          <p:cNvSpPr>
            <a:spLocks noGrp="1"/>
          </p:cNvSpPr>
          <p:nvPr>
            <p:ph type="body" idx="1" hasCustomPrompt="1"/>
          </p:nvPr>
        </p:nvSpPr>
        <p:spPr>
          <a:xfrm>
            <a:off x="1701207" y="4530758"/>
            <a:ext cx="7560000" cy="1116000"/>
          </a:xfrm>
        </p:spPr>
        <p:txBody>
          <a:bodyPr>
            <a:normAutofit/>
          </a:bodyPr>
          <a:lstStyle>
            <a:lvl1pPr marL="0" indent="0">
              <a:buNone/>
              <a:defRPr sz="1600" b="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sectiesubtitel</a:t>
            </a:r>
            <a:endParaRPr lang="en-US" dirty="0"/>
          </a:p>
        </p:txBody>
      </p:sp>
      <p:sp>
        <p:nvSpPr>
          <p:cNvPr id="10" name="Text Placeholder 9"/>
          <p:cNvSpPr>
            <a:spLocks noGrp="1"/>
          </p:cNvSpPr>
          <p:nvPr>
            <p:ph type="body" sz="quarter" idx="13" hasCustomPrompt="1"/>
          </p:nvPr>
        </p:nvSpPr>
        <p:spPr>
          <a:xfrm>
            <a:off x="-74431" y="3776513"/>
            <a:ext cx="1665288" cy="1489075"/>
          </a:xfrm>
        </p:spPr>
        <p:txBody>
          <a:bodyPr>
            <a:normAutofit/>
          </a:bodyPr>
          <a:lstStyle>
            <a:lvl1pPr marL="0" indent="0" algn="r">
              <a:buFontTx/>
              <a:buNone/>
              <a:defRPr sz="7600" b="0">
                <a:solidFill>
                  <a:schemeClr val="tx2"/>
                </a:solidFill>
              </a:defRPr>
            </a:lvl1pPr>
          </a:lstStyle>
          <a:p>
            <a:pPr lvl="0"/>
            <a:r>
              <a:rPr lang="en-US" dirty="0"/>
              <a:t>#</a:t>
            </a:r>
          </a:p>
        </p:txBody>
      </p:sp>
      <p:cxnSp>
        <p:nvCxnSpPr>
          <p:cNvPr id="12" name="Straight Connector 11"/>
          <p:cNvCxnSpPr/>
          <p:nvPr/>
        </p:nvCxnSpPr>
        <p:spPr>
          <a:xfrm>
            <a:off x="1552360" y="4691521"/>
            <a:ext cx="0" cy="7200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69455" t="12187" r="8102" b="66301"/>
          <a:stretch/>
        </p:blipFill>
        <p:spPr>
          <a:xfrm>
            <a:off x="9120518" y="889000"/>
            <a:ext cx="2257425" cy="1352551"/>
          </a:xfrm>
          <a:prstGeom prst="rect">
            <a:avLst/>
          </a:prstGeom>
        </p:spPr>
      </p:pic>
    </p:spTree>
    <p:extLst>
      <p:ext uri="{BB962C8B-B14F-4D97-AF65-F5344CB8AC3E}">
        <p14:creationId xmlns:p14="http://schemas.microsoft.com/office/powerpoint/2010/main" val="6514665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211311"/>
            <a:ext cx="9900000" cy="1224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26B77F9-3960-F14A-8CB8-28D81A0032CD}" type="slidenum">
              <a:rPr lang="nl-BE" smtClean="0"/>
              <a:t>‹nr.›</a:t>
            </a:fld>
            <a:endParaRPr lang="nl-BE"/>
          </a:p>
        </p:txBody>
      </p:sp>
    </p:spTree>
    <p:extLst>
      <p:ext uri="{BB962C8B-B14F-4D97-AF65-F5344CB8AC3E}">
        <p14:creationId xmlns:p14="http://schemas.microsoft.com/office/powerpoint/2010/main" val="71897936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211311"/>
            <a:ext cx="9900000" cy="1224000"/>
          </a:xfrm>
        </p:spPr>
        <p:txBody>
          <a:bodyPr/>
          <a:lstStyle/>
          <a:p>
            <a:r>
              <a:rPr lang="en-US"/>
              <a:t>Click to edit Master title style</a:t>
            </a:r>
            <a:endParaRPr lang="en-US" dirty="0"/>
          </a:p>
        </p:txBody>
      </p:sp>
      <p:sp>
        <p:nvSpPr>
          <p:cNvPr id="3" name="Content Placeholder 2"/>
          <p:cNvSpPr>
            <a:spLocks noGrp="1"/>
          </p:cNvSpPr>
          <p:nvPr>
            <p:ph idx="1"/>
          </p:nvPr>
        </p:nvSpPr>
        <p:spPr>
          <a:xfrm>
            <a:off x="838199" y="2266950"/>
            <a:ext cx="9900000" cy="3946920"/>
          </a:xfrm>
        </p:spPr>
        <p:txBody>
          <a:body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26B77F9-3960-F14A-8CB8-28D81A0032CD}" type="slidenum">
              <a:rPr lang="nl-BE" smtClean="0"/>
              <a:t>‹nr.›</a:t>
            </a:fld>
            <a:endParaRPr lang="nl-BE"/>
          </a:p>
        </p:txBody>
      </p:sp>
      <p:sp>
        <p:nvSpPr>
          <p:cNvPr id="7" name="Text Placeholder 6"/>
          <p:cNvSpPr>
            <a:spLocks noGrp="1"/>
          </p:cNvSpPr>
          <p:nvPr>
            <p:ph type="body" sz="quarter" idx="13" hasCustomPrompt="1"/>
          </p:nvPr>
        </p:nvSpPr>
        <p:spPr>
          <a:xfrm>
            <a:off x="838200" y="1435311"/>
            <a:ext cx="9899650" cy="467356"/>
          </a:xfrm>
        </p:spPr>
        <p:txBody>
          <a:bodyPr>
            <a:normAutofit/>
          </a:bodyPr>
          <a:lstStyle>
            <a:lvl1pPr marL="0" indent="0">
              <a:lnSpc>
                <a:spcPct val="120000"/>
              </a:lnSpc>
              <a:spcBef>
                <a:spcPts val="0"/>
              </a:spcBef>
              <a:buFontTx/>
              <a:buNone/>
              <a:defRPr sz="1600" b="0" cap="all" baseline="0"/>
            </a:lvl1pPr>
          </a:lstStyle>
          <a:p>
            <a:pPr lvl="0"/>
            <a:r>
              <a:rPr lang="en-US" dirty="0"/>
              <a:t>Click to add subtitle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cxnSp>
        <p:nvCxnSpPr>
          <p:cNvPr id="9" name="Straight Connector 8"/>
          <p:cNvCxnSpPr/>
          <p:nvPr/>
        </p:nvCxnSpPr>
        <p:spPr>
          <a:xfrm>
            <a:off x="966790"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6790" y="1958650"/>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19499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68400"/>
            <a:ext cx="4752000" cy="4348800"/>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986199" y="1868400"/>
            <a:ext cx="4752000" cy="4348800"/>
          </a:xfrm>
        </p:spPr>
        <p:txBody>
          <a:bodyPr/>
          <a:lstStyle/>
          <a:p>
            <a:pPr lvl="0"/>
            <a:r>
              <a:rPr lang="en-US"/>
              <a:t>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26B77F9-3960-F14A-8CB8-28D81A0032CD}" type="slidenum">
              <a:rPr lang="nl-BE" smtClean="0"/>
              <a:t>‹nr.›</a:t>
            </a:fld>
            <a:endParaRPr lang="nl-BE"/>
          </a:p>
        </p:txBody>
      </p:sp>
    </p:spTree>
    <p:extLst>
      <p:ext uri="{BB962C8B-B14F-4D97-AF65-F5344CB8AC3E}">
        <p14:creationId xmlns:p14="http://schemas.microsoft.com/office/powerpoint/2010/main" val="418452397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and 2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838199" y="211311"/>
            <a:ext cx="8747804" cy="1224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3000375"/>
            <a:ext cx="4140000" cy="3216825"/>
          </a:xfrm>
        </p:spPr>
        <p:txBody>
          <a:bodyPr/>
          <a:lstStyle>
            <a:lvl1pPr marL="0" indent="0">
              <a:lnSpc>
                <a:spcPct val="120000"/>
              </a:lnSpc>
              <a:buFontTx/>
              <a:buNone/>
              <a:defRPr sz="1200" b="0"/>
            </a:lvl1pPr>
            <a:lvl2pPr marL="180975" indent="-180975">
              <a:lnSpc>
                <a:spcPct val="120000"/>
              </a:lnSpc>
              <a:buClr>
                <a:schemeClr val="tx2"/>
              </a:buClr>
              <a:buFont typeface="Arial" panose="020B0604020202020204" pitchFamily="34" charset="0"/>
              <a:buChar char="•"/>
              <a:defRPr sz="1200"/>
            </a:lvl2pPr>
            <a:lvl3pPr marL="361950" indent="-180975">
              <a:lnSpc>
                <a:spcPct val="120000"/>
              </a:lnSpc>
              <a:defRPr sz="1200"/>
            </a:lvl3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446003" y="3000375"/>
            <a:ext cx="4140000" cy="3216825"/>
          </a:xfrm>
        </p:spPr>
        <p:txBody>
          <a:bodyPr>
            <a:normAutofit/>
          </a:bodyPr>
          <a:lstStyle>
            <a:lvl1pPr marL="0" indent="0">
              <a:lnSpc>
                <a:spcPct val="120000"/>
              </a:lnSpc>
              <a:buFontTx/>
              <a:buNone/>
              <a:defRPr sz="1200" b="0"/>
            </a:lvl1pPr>
            <a:lvl2pPr marL="180975" indent="-180975">
              <a:lnSpc>
                <a:spcPct val="120000"/>
              </a:lnSpc>
              <a:buClr>
                <a:schemeClr val="tx2"/>
              </a:buClr>
              <a:buFont typeface="Arial" panose="020B0604020202020204" pitchFamily="34" charset="0"/>
              <a:buChar char="•"/>
              <a:defRPr sz="1200" b="0"/>
            </a:lvl2pPr>
            <a:lvl3pPr marL="361950" indent="-180975">
              <a:lnSpc>
                <a:spcPct val="120000"/>
              </a:lnSpc>
              <a:defRPr sz="1200" b="0"/>
            </a:lvl3pPr>
          </a:lstStyle>
          <a:p>
            <a:pPr lvl="0"/>
            <a:r>
              <a:rPr lang="en-US"/>
              <a:t>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26B77F9-3960-F14A-8CB8-28D81A0032CD}" type="slidenum">
              <a:rPr lang="nl-BE" smtClean="0"/>
              <a:t>‹nr.›</a:t>
            </a:fld>
            <a:endParaRPr lang="nl-BE"/>
          </a:p>
        </p:txBody>
      </p:sp>
      <p:sp>
        <p:nvSpPr>
          <p:cNvPr id="9" name="Text Placeholder 8"/>
          <p:cNvSpPr>
            <a:spLocks noGrp="1"/>
          </p:cNvSpPr>
          <p:nvPr>
            <p:ph type="body" sz="quarter" idx="13"/>
          </p:nvPr>
        </p:nvSpPr>
        <p:spPr>
          <a:xfrm>
            <a:off x="838201" y="1574461"/>
            <a:ext cx="8750300" cy="1176536"/>
          </a:xfrm>
        </p:spPr>
        <p:txBody>
          <a:bodyPr>
            <a:normAutofit/>
          </a:bodyPr>
          <a:lstStyle>
            <a:lvl1pPr marL="0" indent="0">
              <a:lnSpc>
                <a:spcPct val="120000"/>
              </a:lnSpc>
              <a:buFontTx/>
              <a:buNone/>
              <a:defRPr sz="1200" b="0" cap="all" baseline="0"/>
            </a:lvl1pPr>
          </a:lstStyle>
          <a:p>
            <a:pPr lvl="0"/>
            <a:r>
              <a:rPr lang="en-US"/>
              <a:t>Edit Master text styles</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cxnSp>
        <p:nvCxnSpPr>
          <p:cNvPr id="11" name="Straight Connector 10"/>
          <p:cNvCxnSpPr/>
          <p:nvPr/>
        </p:nvCxnSpPr>
        <p:spPr>
          <a:xfrm>
            <a:off x="966790"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6790" y="2750997"/>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04742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626B77F9-3960-F14A-8CB8-28D81A0032CD}" type="slidenum">
              <a:rPr lang="nl-BE" smtClean="0"/>
              <a:t>‹nr.›</a:t>
            </a:fld>
            <a:endParaRPr lang="nl-BE"/>
          </a:p>
        </p:txBody>
      </p:sp>
    </p:spTree>
    <p:extLst>
      <p:ext uri="{BB962C8B-B14F-4D97-AF65-F5344CB8AC3E}">
        <p14:creationId xmlns:p14="http://schemas.microsoft.com/office/powerpoint/2010/main" val="308943784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211311"/>
            <a:ext cx="9900000" cy="1224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838199" y="1866900"/>
            <a:ext cx="9900000" cy="434697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838199" y="6413500"/>
            <a:ext cx="4114800" cy="365125"/>
          </a:xfrm>
          <a:prstGeom prst="rect">
            <a:avLst/>
          </a:prstGeom>
        </p:spPr>
        <p:txBody>
          <a:bodyPr vert="horz" lIns="91440" tIns="45720" rIns="91440" bIns="45720" rtlCol="0" anchor="ctr"/>
          <a:lstStyle>
            <a:lvl1pPr algn="l">
              <a:defRPr sz="600" cap="all" baseline="0">
                <a:solidFill>
                  <a:schemeClr val="tx1"/>
                </a:solidFill>
              </a:defRPr>
            </a:lvl1pPr>
          </a:lstStyle>
          <a:p>
            <a:endParaRPr lang="nl-BE"/>
          </a:p>
        </p:txBody>
      </p:sp>
      <p:sp>
        <p:nvSpPr>
          <p:cNvPr id="6" name="Slide Number Placeholder 5"/>
          <p:cNvSpPr>
            <a:spLocks noGrp="1"/>
          </p:cNvSpPr>
          <p:nvPr>
            <p:ph type="sldNum" sz="quarter" idx="4"/>
          </p:nvPr>
        </p:nvSpPr>
        <p:spPr>
          <a:xfrm>
            <a:off x="7997825" y="6413500"/>
            <a:ext cx="2743200" cy="365125"/>
          </a:xfrm>
          <a:prstGeom prst="rect">
            <a:avLst/>
          </a:prstGeom>
        </p:spPr>
        <p:txBody>
          <a:bodyPr vert="horz" lIns="91440" tIns="45720" rIns="91440" bIns="45720" rtlCol="0" anchor="ctr"/>
          <a:lstStyle>
            <a:lvl1pPr algn="r">
              <a:defRPr sz="600">
                <a:solidFill>
                  <a:schemeClr val="tx1"/>
                </a:solidFill>
              </a:defRPr>
            </a:lvl1pPr>
          </a:lstStyle>
          <a:p>
            <a:fld id="{626B77F9-3960-F14A-8CB8-28D81A0032CD}" type="slidenum">
              <a:rPr lang="nl-BE" smtClean="0"/>
              <a:t>‹nr.›</a:t>
            </a:fld>
            <a:endParaRPr lang="nl-BE"/>
          </a:p>
        </p:txBody>
      </p:sp>
      <p:pic>
        <p:nvPicPr>
          <p:cNvPr id="9" name="Picture 8"/>
          <p:cNvPicPr>
            <a:picLocks noChangeAspect="1"/>
          </p:cNvPicPr>
          <p:nvPr/>
        </p:nvPicPr>
        <p:blipFill rotWithShape="1">
          <a:blip r:embed="rId14"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cxnSp>
        <p:nvCxnSpPr>
          <p:cNvPr id="11" name="Straight Connector 10"/>
          <p:cNvCxnSpPr/>
          <p:nvPr/>
        </p:nvCxnSpPr>
        <p:spPr>
          <a:xfrm>
            <a:off x="966790"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6790" y="1588947"/>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12539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slow">
    <p:push dir="u"/>
  </p:transition>
  <p:hf hdr="0" ftr="0" dt="0"/>
  <p:txStyles>
    <p:titleStyle>
      <a:lvl1pPr algn="l" defTabSz="914400" rtl="0" eaLnBrk="1" latinLnBrk="0" hangingPunct="1">
        <a:lnSpc>
          <a:spcPct val="90000"/>
        </a:lnSpc>
        <a:spcBef>
          <a:spcPct val="0"/>
        </a:spcBef>
        <a:buNone/>
        <a:defRPr sz="3400" b="1" kern="1200" cap="all"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800"/>
        </a:spcBef>
        <a:buFont typeface="Arial" panose="020B0604020202020204" pitchFamily="34" charset="0"/>
        <a:buChar char="•"/>
        <a:defRPr sz="2000" b="1" kern="1200">
          <a:solidFill>
            <a:schemeClr val="tx1"/>
          </a:solidFill>
          <a:latin typeface="+mn-lt"/>
          <a:ea typeface="+mn-ea"/>
          <a:cs typeface="+mn-cs"/>
        </a:defRPr>
      </a:lvl1pPr>
      <a:lvl2pPr marL="449263" indent="-17938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628650" indent="-17938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597">
          <p15:clr>
            <a:srgbClr val="F26B43"/>
          </p15:clr>
        </p15:guide>
        <p15:guide id="4" orient="horz" pos="2160">
          <p15:clr>
            <a:srgbClr val="F26B43"/>
          </p15:clr>
        </p15:guide>
        <p15:guide id="5" orient="horz" pos="1230">
          <p15:clr>
            <a:srgbClr val="F26B43"/>
          </p15:clr>
        </p15:guide>
        <p15:guide id="6" orient="horz" pos="822">
          <p15:clr>
            <a:srgbClr val="F26B43"/>
          </p15:clr>
        </p15:guide>
        <p15:guide id="8" pos="6766">
          <p15:clr>
            <a:srgbClr val="F26B43"/>
          </p15:clr>
        </p15:guide>
        <p15:guide id="9" orient="horz" pos="38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211311"/>
            <a:ext cx="9900000" cy="1224000"/>
          </a:xfrm>
          <a:prstGeom prst="rect">
            <a:avLst/>
          </a:prstGeom>
        </p:spPr>
        <p:txBody>
          <a:bodyPr vert="horz" lIns="91440" tIns="45720" rIns="91440" bIns="45720" rtlCol="0" anchor="b" anchorCtr="0">
            <a:normAutofit/>
          </a:bodyPr>
          <a:lstStyle/>
          <a:p>
            <a:r>
              <a:rPr lang="nl-NL"/>
              <a:t>Klik om stijl te bewerken</a:t>
            </a:r>
            <a:endParaRPr lang="en-US" dirty="0"/>
          </a:p>
        </p:txBody>
      </p:sp>
      <p:sp>
        <p:nvSpPr>
          <p:cNvPr id="3" name="Text Placeholder 2"/>
          <p:cNvSpPr>
            <a:spLocks noGrp="1"/>
          </p:cNvSpPr>
          <p:nvPr>
            <p:ph type="body" idx="1"/>
          </p:nvPr>
        </p:nvSpPr>
        <p:spPr>
          <a:xfrm>
            <a:off x="838199" y="1866900"/>
            <a:ext cx="9900000" cy="434697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838199" y="6413500"/>
            <a:ext cx="4114800" cy="365125"/>
          </a:xfrm>
          <a:prstGeom prst="rect">
            <a:avLst/>
          </a:prstGeom>
        </p:spPr>
        <p:txBody>
          <a:bodyPr vert="horz" lIns="91440" tIns="45720" rIns="91440" bIns="45720" rtlCol="0" anchor="ctr"/>
          <a:lstStyle>
            <a:lvl1pPr algn="l">
              <a:defRPr sz="600" cap="all" baseline="0">
                <a:solidFill>
                  <a:schemeClr val="tx1"/>
                </a:solidFill>
              </a:defRPr>
            </a:lvl1pPr>
          </a:lstStyle>
          <a:p>
            <a:r>
              <a:rPr lang="en-US"/>
              <a:t>Presentatietitel</a:t>
            </a:r>
            <a:endParaRPr lang="en-US" dirty="0"/>
          </a:p>
        </p:txBody>
      </p:sp>
      <p:sp>
        <p:nvSpPr>
          <p:cNvPr id="6" name="Slide Number Placeholder 5"/>
          <p:cNvSpPr>
            <a:spLocks noGrp="1"/>
          </p:cNvSpPr>
          <p:nvPr>
            <p:ph type="sldNum" sz="quarter" idx="4"/>
          </p:nvPr>
        </p:nvSpPr>
        <p:spPr>
          <a:xfrm>
            <a:off x="7997825" y="6413500"/>
            <a:ext cx="2743200" cy="365125"/>
          </a:xfrm>
          <a:prstGeom prst="rect">
            <a:avLst/>
          </a:prstGeom>
        </p:spPr>
        <p:txBody>
          <a:bodyPr vert="horz" lIns="91440" tIns="45720" rIns="91440" bIns="45720" rtlCol="0" anchor="ctr"/>
          <a:lstStyle>
            <a:lvl1pPr algn="r">
              <a:defRPr sz="600">
                <a:solidFill>
                  <a:schemeClr val="tx1"/>
                </a:solidFill>
              </a:defRPr>
            </a:lvl1pPr>
          </a:lstStyle>
          <a:p>
            <a:fld id="{A28F975B-8FED-43E0-8303-4FF1D3849CAE}" type="slidenum">
              <a:rPr lang="en-US" smtClean="0"/>
              <a:pPr/>
              <a:t>‹nr.›</a:t>
            </a:fld>
            <a:endParaRPr lang="en-US"/>
          </a:p>
        </p:txBody>
      </p:sp>
      <p:pic>
        <p:nvPicPr>
          <p:cNvPr id="9" name="Picture 8"/>
          <p:cNvPicPr>
            <a:picLocks noChangeAspect="1"/>
          </p:cNvPicPr>
          <p:nvPr userDrawn="1"/>
        </p:nvPicPr>
        <p:blipFill rotWithShape="1">
          <a:blip r:embed="rId14"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cxnSp>
        <p:nvCxnSpPr>
          <p:cNvPr id="11" name="Straight Connector 10"/>
          <p:cNvCxnSpPr/>
          <p:nvPr userDrawn="1"/>
        </p:nvCxnSpPr>
        <p:spPr>
          <a:xfrm>
            <a:off x="966790"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66790" y="1588947"/>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7937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dt="0"/>
  <p:txStyles>
    <p:titleStyle>
      <a:lvl1pPr algn="l" defTabSz="914400" rtl="0" eaLnBrk="1" latinLnBrk="0" hangingPunct="1">
        <a:lnSpc>
          <a:spcPct val="90000"/>
        </a:lnSpc>
        <a:spcBef>
          <a:spcPct val="0"/>
        </a:spcBef>
        <a:buNone/>
        <a:defRPr sz="3400" b="1" kern="1200" cap="all"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800"/>
        </a:spcBef>
        <a:buFont typeface="Arial" panose="020B0604020202020204" pitchFamily="34" charset="0"/>
        <a:buChar char="•"/>
        <a:defRPr sz="2000" b="1" kern="1200">
          <a:solidFill>
            <a:schemeClr val="tx1"/>
          </a:solidFill>
          <a:latin typeface="+mn-lt"/>
          <a:ea typeface="+mn-ea"/>
          <a:cs typeface="+mn-cs"/>
        </a:defRPr>
      </a:lvl1pPr>
      <a:lvl2pPr marL="449263" indent="-17938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628650" indent="-17938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597">
          <p15:clr>
            <a:srgbClr val="F26B43"/>
          </p15:clr>
        </p15:guide>
        <p15:guide id="4" orient="horz" pos="2160">
          <p15:clr>
            <a:srgbClr val="F26B43"/>
          </p15:clr>
        </p15:guide>
        <p15:guide id="5" orient="horz" pos="1230">
          <p15:clr>
            <a:srgbClr val="F26B43"/>
          </p15:clr>
        </p15:guide>
        <p15:guide id="6" orient="horz" pos="822">
          <p15:clr>
            <a:srgbClr val="F26B43"/>
          </p15:clr>
        </p15:guide>
        <p15:guide id="8" pos="6766">
          <p15:clr>
            <a:srgbClr val="F26B43"/>
          </p15:clr>
        </p15:guide>
        <p15:guide id="9" orient="horz" pos="38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customXml" Target="../ink/ink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www.vlaamse-logos.b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hyperlink" Target="https://docs.google.com/forms/d/e/1FAIpQLSfRvLSap_ja-ZeRPm2au3fIynKTSFJ7E0j6z3m3L_LybxnOSw/viewfor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demondzorglijn.be/procesbegeleider-mondzorg/vacature/"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hyperlink" Target="https://demondzorglijn.be/procesbegeleider-mondzorg/tool-procesbegeleiders/bijkomende-woonzorgcentra-begeleiden.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82E2E-917D-4C50-9DAB-AB7851198BDB}"/>
              </a:ext>
            </a:extLst>
          </p:cNvPr>
          <p:cNvSpPr>
            <a:spLocks noGrp="1"/>
          </p:cNvSpPr>
          <p:nvPr>
            <p:ph type="ctrTitle"/>
          </p:nvPr>
        </p:nvSpPr>
        <p:spPr>
          <a:xfrm>
            <a:off x="2748059" y="2148545"/>
            <a:ext cx="6395941" cy="943125"/>
          </a:xfrm>
        </p:spPr>
        <p:txBody>
          <a:bodyPr>
            <a:noAutofit/>
          </a:bodyPr>
          <a:lstStyle/>
          <a:p>
            <a:r>
              <a:rPr lang="nl-BE" sz="3200" dirty="0"/>
              <a:t>Intervisie voor procesbegeleiders IN WZC</a:t>
            </a:r>
          </a:p>
        </p:txBody>
      </p:sp>
      <p:sp>
        <p:nvSpPr>
          <p:cNvPr id="3" name="Ondertitel 2">
            <a:extLst>
              <a:ext uri="{FF2B5EF4-FFF2-40B4-BE49-F238E27FC236}">
                <a16:creationId xmlns:a16="http://schemas.microsoft.com/office/drawing/2014/main" id="{D4E0E012-84B2-447B-A0BF-89A56DD69B68}"/>
              </a:ext>
            </a:extLst>
          </p:cNvPr>
          <p:cNvSpPr>
            <a:spLocks noGrp="1"/>
          </p:cNvSpPr>
          <p:nvPr>
            <p:ph type="subTitle" idx="1"/>
          </p:nvPr>
        </p:nvSpPr>
        <p:spPr>
          <a:xfrm>
            <a:off x="2812227" y="3091670"/>
            <a:ext cx="6822559" cy="629725"/>
          </a:xfrm>
        </p:spPr>
        <p:txBody>
          <a:bodyPr/>
          <a:lstStyle/>
          <a:p>
            <a:r>
              <a:rPr lang="nl-BE" dirty="0"/>
              <a:t>02/02/2023</a:t>
            </a:r>
          </a:p>
        </p:txBody>
      </p:sp>
      <p:sp>
        <p:nvSpPr>
          <p:cNvPr id="4" name="Tijdelijke aanduiding voor tekst 3">
            <a:extLst>
              <a:ext uri="{FF2B5EF4-FFF2-40B4-BE49-F238E27FC236}">
                <a16:creationId xmlns:a16="http://schemas.microsoft.com/office/drawing/2014/main" id="{3C379E7B-3D9C-43AE-BF7C-93300A3AE29C}"/>
              </a:ext>
            </a:extLst>
          </p:cNvPr>
          <p:cNvSpPr>
            <a:spLocks noGrp="1"/>
          </p:cNvSpPr>
          <p:nvPr>
            <p:ph type="body" sz="quarter" idx="13"/>
          </p:nvPr>
        </p:nvSpPr>
        <p:spPr>
          <a:xfrm>
            <a:off x="2913648" y="3842643"/>
            <a:ext cx="3516276" cy="1435100"/>
          </a:xfrm>
        </p:spPr>
        <p:txBody>
          <a:bodyPr/>
          <a:lstStyle/>
          <a:p>
            <a:r>
              <a:rPr lang="nl-BE" dirty="0"/>
              <a:t>Prof. Joke Duyck</a:t>
            </a:r>
          </a:p>
          <a:p>
            <a:r>
              <a:rPr lang="nl-BE" dirty="0"/>
              <a:t>Ellen Palmers</a:t>
            </a:r>
          </a:p>
          <a:p>
            <a:r>
              <a:rPr lang="nl-BE" dirty="0"/>
              <a:t>PAULINE Devos</a:t>
            </a:r>
          </a:p>
        </p:txBody>
      </p:sp>
    </p:spTree>
    <p:extLst>
      <p:ext uri="{BB962C8B-B14F-4D97-AF65-F5344CB8AC3E}">
        <p14:creationId xmlns:p14="http://schemas.microsoft.com/office/powerpoint/2010/main" val="282498329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86BB9-E0C2-49E8-A523-CDF31E3AF7DD}"/>
              </a:ext>
            </a:extLst>
          </p:cNvPr>
          <p:cNvSpPr>
            <a:spLocks noGrp="1"/>
          </p:cNvSpPr>
          <p:nvPr>
            <p:ph type="title"/>
          </p:nvPr>
        </p:nvSpPr>
        <p:spPr/>
        <p:txBody>
          <a:bodyPr/>
          <a:lstStyle/>
          <a:p>
            <a:r>
              <a:rPr lang="nl-BE" dirty="0"/>
              <a:t>De mondzorglijn</a:t>
            </a:r>
          </a:p>
        </p:txBody>
      </p:sp>
      <p:sp>
        <p:nvSpPr>
          <p:cNvPr id="3" name="Tijdelijke aanduiding voor inhoud 2">
            <a:extLst>
              <a:ext uri="{FF2B5EF4-FFF2-40B4-BE49-F238E27FC236}">
                <a16:creationId xmlns:a16="http://schemas.microsoft.com/office/drawing/2014/main" id="{59D71CAC-0C8E-4554-9EE9-1FB649C0AE84}"/>
              </a:ext>
            </a:extLst>
          </p:cNvPr>
          <p:cNvSpPr>
            <a:spLocks noGrp="1"/>
          </p:cNvSpPr>
          <p:nvPr>
            <p:ph idx="1"/>
          </p:nvPr>
        </p:nvSpPr>
        <p:spPr/>
        <p:txBody>
          <a:bodyPr/>
          <a:lstStyle/>
          <a:p>
            <a:pPr lvl="2"/>
            <a:endParaRPr lang="nl-NL" sz="2000" dirty="0"/>
          </a:p>
          <a:p>
            <a:endParaRPr lang="nl-BE" dirty="0"/>
          </a:p>
        </p:txBody>
      </p:sp>
      <p:sp>
        <p:nvSpPr>
          <p:cNvPr id="4" name="Tijdelijke aanduiding voor dianummer 3">
            <a:extLst>
              <a:ext uri="{FF2B5EF4-FFF2-40B4-BE49-F238E27FC236}">
                <a16:creationId xmlns:a16="http://schemas.microsoft.com/office/drawing/2014/main" id="{FF37308D-267D-4865-B6E9-1CA8E95A3EF9}"/>
              </a:ext>
            </a:extLst>
          </p:cNvPr>
          <p:cNvSpPr>
            <a:spLocks noGrp="1"/>
          </p:cNvSpPr>
          <p:nvPr>
            <p:ph type="sldNum" sz="quarter" idx="12"/>
          </p:nvPr>
        </p:nvSpPr>
        <p:spPr/>
        <p:txBody>
          <a:bodyPr/>
          <a:lstStyle/>
          <a:p>
            <a:fld id="{626B77F9-3960-F14A-8CB8-28D81A0032CD}" type="slidenum">
              <a:rPr lang="nl-BE" smtClean="0"/>
              <a:t>10</a:t>
            </a:fld>
            <a:endParaRPr lang="nl-BE"/>
          </a:p>
        </p:txBody>
      </p:sp>
      <p:pic>
        <p:nvPicPr>
          <p:cNvPr id="6" name="Afbeelding 5">
            <a:extLst>
              <a:ext uri="{FF2B5EF4-FFF2-40B4-BE49-F238E27FC236}">
                <a16:creationId xmlns:a16="http://schemas.microsoft.com/office/drawing/2014/main" id="{D4111B37-DFB3-20F5-C40B-DA4158C4788F}"/>
              </a:ext>
            </a:extLst>
          </p:cNvPr>
          <p:cNvPicPr>
            <a:picLocks noChangeAspect="1"/>
          </p:cNvPicPr>
          <p:nvPr/>
        </p:nvPicPr>
        <p:blipFill>
          <a:blip r:embed="rId3"/>
          <a:stretch>
            <a:fillRect/>
          </a:stretch>
        </p:blipFill>
        <p:spPr>
          <a:xfrm>
            <a:off x="1453801" y="2100076"/>
            <a:ext cx="8349956" cy="3600677"/>
          </a:xfrm>
          <a:prstGeom prst="rect">
            <a:avLst/>
          </a:prstGeom>
        </p:spPr>
      </p:pic>
    </p:spTree>
    <p:extLst>
      <p:ext uri="{BB962C8B-B14F-4D97-AF65-F5344CB8AC3E}">
        <p14:creationId xmlns:p14="http://schemas.microsoft.com/office/powerpoint/2010/main" val="125902242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445B7-2AAF-405B-A305-20B8A5A9D32D}"/>
              </a:ext>
            </a:extLst>
          </p:cNvPr>
          <p:cNvSpPr>
            <a:spLocks noGrp="1"/>
          </p:cNvSpPr>
          <p:nvPr>
            <p:ph type="title"/>
          </p:nvPr>
        </p:nvSpPr>
        <p:spPr/>
        <p:txBody>
          <a:bodyPr/>
          <a:lstStyle/>
          <a:p>
            <a:r>
              <a:rPr lang="nl-BE" dirty="0"/>
              <a:t>Quiz time</a:t>
            </a:r>
          </a:p>
        </p:txBody>
      </p:sp>
      <p:sp>
        <p:nvSpPr>
          <p:cNvPr id="3" name="Tijdelijke aanduiding voor tekst 2">
            <a:extLst>
              <a:ext uri="{FF2B5EF4-FFF2-40B4-BE49-F238E27FC236}">
                <a16:creationId xmlns:a16="http://schemas.microsoft.com/office/drawing/2014/main" id="{3DAEE74F-77CF-4749-98EB-1585C398CDBD}"/>
              </a:ext>
            </a:extLst>
          </p:cNvPr>
          <p:cNvSpPr>
            <a:spLocks noGrp="1"/>
          </p:cNvSpPr>
          <p:nvPr>
            <p:ph type="body" idx="1"/>
          </p:nvPr>
        </p:nvSpPr>
        <p:spPr/>
        <p:txBody>
          <a:bodyPr/>
          <a:lstStyle/>
          <a:p>
            <a:endParaRPr lang="nl-BE" dirty="0"/>
          </a:p>
        </p:txBody>
      </p:sp>
      <p:sp>
        <p:nvSpPr>
          <p:cNvPr id="4" name="Tijdelijke aanduiding voor tekst 3">
            <a:extLst>
              <a:ext uri="{FF2B5EF4-FFF2-40B4-BE49-F238E27FC236}">
                <a16:creationId xmlns:a16="http://schemas.microsoft.com/office/drawing/2014/main" id="{E671DABD-CB85-4F04-BA31-248AC73CD799}"/>
              </a:ext>
            </a:extLst>
          </p:cNvPr>
          <p:cNvSpPr>
            <a:spLocks noGrp="1"/>
          </p:cNvSpPr>
          <p:nvPr>
            <p:ph type="body" sz="quarter" idx="13"/>
          </p:nvPr>
        </p:nvSpPr>
        <p:spPr/>
        <p:txBody>
          <a:bodyPr/>
          <a:lstStyle/>
          <a:p>
            <a:r>
              <a:rPr lang="nl-BE" dirty="0"/>
              <a:t>3</a:t>
            </a:r>
          </a:p>
        </p:txBody>
      </p:sp>
    </p:spTree>
    <p:extLst>
      <p:ext uri="{BB962C8B-B14F-4D97-AF65-F5344CB8AC3E}">
        <p14:creationId xmlns:p14="http://schemas.microsoft.com/office/powerpoint/2010/main" val="3141519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FE60B4-AE59-9633-86AB-5D01D6AD1536}"/>
              </a:ext>
            </a:extLst>
          </p:cNvPr>
          <p:cNvSpPr>
            <a:spLocks noGrp="1"/>
          </p:cNvSpPr>
          <p:nvPr>
            <p:ph type="sldNum" sz="quarter" idx="12"/>
          </p:nvPr>
        </p:nvSpPr>
        <p:spPr/>
        <p:txBody>
          <a:bodyPr/>
          <a:lstStyle/>
          <a:p>
            <a:fld id="{626B77F9-3960-F14A-8CB8-28D81A0032CD}" type="slidenum">
              <a:rPr lang="nl-BE" smtClean="0"/>
              <a:t>12</a:t>
            </a:fld>
            <a:endParaRPr lang="nl-BE"/>
          </a:p>
        </p:txBody>
      </p:sp>
      <p:sp>
        <p:nvSpPr>
          <p:cNvPr id="2" name="Tijdelijke aanduiding voor inhoud 2">
            <a:extLst>
              <a:ext uri="{FF2B5EF4-FFF2-40B4-BE49-F238E27FC236}">
                <a16:creationId xmlns:a16="http://schemas.microsoft.com/office/drawing/2014/main" id="{9140758A-5F3D-D695-2855-6CC77552E5B1}"/>
              </a:ext>
            </a:extLst>
          </p:cNvPr>
          <p:cNvSpPr>
            <a:spLocks noGrp="1"/>
          </p:cNvSpPr>
          <p:nvPr>
            <p:ph idx="1"/>
          </p:nvPr>
        </p:nvSpPr>
        <p:spPr>
          <a:xfrm>
            <a:off x="838199" y="2266950"/>
            <a:ext cx="9900000" cy="3946920"/>
          </a:xfrm>
        </p:spPr>
        <p:txBody>
          <a:bodyPr/>
          <a:lstStyle/>
          <a:p>
            <a:r>
              <a:rPr lang="nl-BE" dirty="0"/>
              <a:t>5 groepjes (per kleur)</a:t>
            </a:r>
          </a:p>
          <a:p>
            <a:r>
              <a:rPr lang="nl-BE" dirty="0"/>
              <a:t>Ga na of de batterij van de smartphone die de antwoorden zal ingeven voldoende opgeladen is.</a:t>
            </a:r>
          </a:p>
          <a:p>
            <a:r>
              <a:rPr lang="nl-BE" dirty="0"/>
              <a:t>Kies een teamnaam op basis van jullie gemeenschappelijke deler</a:t>
            </a:r>
          </a:p>
          <a:p>
            <a:pPr marL="0" indent="0">
              <a:buNone/>
            </a:pPr>
            <a:endParaRPr lang="nl-BE" dirty="0"/>
          </a:p>
        </p:txBody>
      </p:sp>
      <p:sp>
        <p:nvSpPr>
          <p:cNvPr id="3" name="Titel 1">
            <a:extLst>
              <a:ext uri="{FF2B5EF4-FFF2-40B4-BE49-F238E27FC236}">
                <a16:creationId xmlns:a16="http://schemas.microsoft.com/office/drawing/2014/main" id="{8E312186-D4B1-2506-A82A-4917B8D168EB}"/>
              </a:ext>
            </a:extLst>
          </p:cNvPr>
          <p:cNvSpPr>
            <a:spLocks noGrp="1"/>
          </p:cNvSpPr>
          <p:nvPr>
            <p:ph type="title"/>
          </p:nvPr>
        </p:nvSpPr>
        <p:spPr>
          <a:xfrm>
            <a:off x="757176" y="489104"/>
            <a:ext cx="9900000" cy="1224000"/>
          </a:xfrm>
        </p:spPr>
        <p:txBody>
          <a:bodyPr/>
          <a:lstStyle/>
          <a:p>
            <a:r>
              <a:rPr lang="nl-BE" dirty="0"/>
              <a:t>Quiz</a:t>
            </a:r>
          </a:p>
        </p:txBody>
      </p:sp>
    </p:spTree>
    <p:extLst>
      <p:ext uri="{BB962C8B-B14F-4D97-AF65-F5344CB8AC3E}">
        <p14:creationId xmlns:p14="http://schemas.microsoft.com/office/powerpoint/2010/main" val="65506726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FE60B4-AE59-9633-86AB-5D01D6AD1536}"/>
              </a:ext>
            </a:extLst>
          </p:cNvPr>
          <p:cNvSpPr>
            <a:spLocks noGrp="1"/>
          </p:cNvSpPr>
          <p:nvPr>
            <p:ph type="sldNum" sz="quarter" idx="12"/>
          </p:nvPr>
        </p:nvSpPr>
        <p:spPr/>
        <p:txBody>
          <a:bodyPr/>
          <a:lstStyle/>
          <a:p>
            <a:fld id="{626B77F9-3960-F14A-8CB8-28D81A0032CD}" type="slidenum">
              <a:rPr lang="nl-BE" smtClean="0"/>
              <a:t>13</a:t>
            </a:fld>
            <a:endParaRPr lang="nl-BE"/>
          </a:p>
        </p:txBody>
      </p:sp>
      <p:pic>
        <p:nvPicPr>
          <p:cNvPr id="3" name="Afbeelding 2">
            <a:extLst>
              <a:ext uri="{FF2B5EF4-FFF2-40B4-BE49-F238E27FC236}">
                <a16:creationId xmlns:a16="http://schemas.microsoft.com/office/drawing/2014/main" id="{A2391A48-BD03-6F3D-8C0B-268898F0D830}"/>
              </a:ext>
            </a:extLst>
          </p:cNvPr>
          <p:cNvPicPr>
            <a:picLocks noChangeAspect="1"/>
          </p:cNvPicPr>
          <p:nvPr/>
        </p:nvPicPr>
        <p:blipFill>
          <a:blip r:embed="rId3"/>
          <a:stretch>
            <a:fillRect/>
          </a:stretch>
        </p:blipFill>
        <p:spPr>
          <a:xfrm>
            <a:off x="626350" y="1326440"/>
            <a:ext cx="10145541" cy="5087060"/>
          </a:xfrm>
          <a:prstGeom prst="rect">
            <a:avLst/>
          </a:prstGeom>
        </p:spPr>
      </p:pic>
    </p:spTree>
    <p:extLst>
      <p:ext uri="{BB962C8B-B14F-4D97-AF65-F5344CB8AC3E}">
        <p14:creationId xmlns:p14="http://schemas.microsoft.com/office/powerpoint/2010/main" val="68589836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FE60B4-AE59-9633-86AB-5D01D6AD1536}"/>
              </a:ext>
            </a:extLst>
          </p:cNvPr>
          <p:cNvSpPr>
            <a:spLocks noGrp="1"/>
          </p:cNvSpPr>
          <p:nvPr>
            <p:ph type="sldNum" sz="quarter" idx="12"/>
          </p:nvPr>
        </p:nvSpPr>
        <p:spPr/>
        <p:txBody>
          <a:bodyPr/>
          <a:lstStyle/>
          <a:p>
            <a:fld id="{626B77F9-3960-F14A-8CB8-28D81A0032CD}" type="slidenum">
              <a:rPr lang="nl-BE" smtClean="0"/>
              <a:t>14</a:t>
            </a:fld>
            <a:endParaRPr lang="nl-BE"/>
          </a:p>
        </p:txBody>
      </p:sp>
      <p:pic>
        <p:nvPicPr>
          <p:cNvPr id="5" name="Afbeelding 4">
            <a:extLst>
              <a:ext uri="{FF2B5EF4-FFF2-40B4-BE49-F238E27FC236}">
                <a16:creationId xmlns:a16="http://schemas.microsoft.com/office/drawing/2014/main" id="{E183925F-0ED8-D990-3EA1-26DD0BDCFDD2}"/>
              </a:ext>
            </a:extLst>
          </p:cNvPr>
          <p:cNvPicPr>
            <a:picLocks noChangeAspect="1"/>
          </p:cNvPicPr>
          <p:nvPr/>
        </p:nvPicPr>
        <p:blipFill>
          <a:blip r:embed="rId3"/>
          <a:stretch>
            <a:fillRect/>
          </a:stretch>
        </p:blipFill>
        <p:spPr>
          <a:xfrm>
            <a:off x="927966" y="671127"/>
            <a:ext cx="10336067" cy="5515745"/>
          </a:xfrm>
          <a:prstGeom prst="rect">
            <a:avLst/>
          </a:prstGeom>
        </p:spPr>
      </p:pic>
      <p:sp>
        <p:nvSpPr>
          <p:cNvPr id="6" name="Pijl: omlaag 5">
            <a:extLst>
              <a:ext uri="{FF2B5EF4-FFF2-40B4-BE49-F238E27FC236}">
                <a16:creationId xmlns:a16="http://schemas.microsoft.com/office/drawing/2014/main" id="{D3DE208A-EFD7-74A8-43DF-79D9A0A69898}"/>
              </a:ext>
            </a:extLst>
          </p:cNvPr>
          <p:cNvSpPr/>
          <p:nvPr/>
        </p:nvSpPr>
        <p:spPr>
          <a:xfrm>
            <a:off x="5765613" y="2408087"/>
            <a:ext cx="484580" cy="529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7666158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5F3935E-BFF5-ACAE-3167-21420E040142}"/>
              </a:ext>
            </a:extLst>
          </p:cNvPr>
          <p:cNvSpPr>
            <a:spLocks noGrp="1"/>
          </p:cNvSpPr>
          <p:nvPr>
            <p:ph type="sldNum" sz="quarter" idx="12"/>
          </p:nvPr>
        </p:nvSpPr>
        <p:spPr/>
        <p:txBody>
          <a:bodyPr/>
          <a:lstStyle/>
          <a:p>
            <a:fld id="{626B77F9-3960-F14A-8CB8-28D81A0032CD}" type="slidenum">
              <a:rPr lang="nl-BE" smtClean="0"/>
              <a:t>15</a:t>
            </a:fld>
            <a:endParaRPr lang="nl-BE"/>
          </a:p>
        </p:txBody>
      </p:sp>
      <p:pic>
        <p:nvPicPr>
          <p:cNvPr id="7" name="Afbeelding 6">
            <a:extLst>
              <a:ext uri="{FF2B5EF4-FFF2-40B4-BE49-F238E27FC236}">
                <a16:creationId xmlns:a16="http://schemas.microsoft.com/office/drawing/2014/main" id="{1FD0244E-B7C6-D0DB-7528-47C9B1C35C87}"/>
              </a:ext>
            </a:extLst>
          </p:cNvPr>
          <p:cNvPicPr>
            <a:picLocks noChangeAspect="1"/>
          </p:cNvPicPr>
          <p:nvPr/>
        </p:nvPicPr>
        <p:blipFill>
          <a:blip r:embed="rId3"/>
          <a:stretch>
            <a:fillRect/>
          </a:stretch>
        </p:blipFill>
        <p:spPr>
          <a:xfrm>
            <a:off x="842974" y="1042609"/>
            <a:ext cx="10086795" cy="5370891"/>
          </a:xfrm>
          <a:prstGeom prst="rect">
            <a:avLst/>
          </a:prstGeom>
        </p:spPr>
      </p:pic>
      <p:sp>
        <p:nvSpPr>
          <p:cNvPr id="8" name="Pijl: omlaag 7">
            <a:extLst>
              <a:ext uri="{FF2B5EF4-FFF2-40B4-BE49-F238E27FC236}">
                <a16:creationId xmlns:a16="http://schemas.microsoft.com/office/drawing/2014/main" id="{8CC5FAAE-23CA-4AF5-C625-E8201729F601}"/>
              </a:ext>
            </a:extLst>
          </p:cNvPr>
          <p:cNvSpPr/>
          <p:nvPr/>
        </p:nvSpPr>
        <p:spPr>
          <a:xfrm>
            <a:off x="2290893" y="2612483"/>
            <a:ext cx="484580" cy="529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9102196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5F3935E-BFF5-ACAE-3167-21420E040142}"/>
              </a:ext>
            </a:extLst>
          </p:cNvPr>
          <p:cNvSpPr>
            <a:spLocks noGrp="1"/>
          </p:cNvSpPr>
          <p:nvPr>
            <p:ph type="sldNum" sz="quarter" idx="12"/>
          </p:nvPr>
        </p:nvSpPr>
        <p:spPr/>
        <p:txBody>
          <a:bodyPr/>
          <a:lstStyle/>
          <a:p>
            <a:fld id="{626B77F9-3960-F14A-8CB8-28D81A0032CD}" type="slidenum">
              <a:rPr lang="nl-BE" smtClean="0"/>
              <a:t>16</a:t>
            </a:fld>
            <a:endParaRPr lang="nl-BE"/>
          </a:p>
        </p:txBody>
      </p:sp>
      <p:pic>
        <p:nvPicPr>
          <p:cNvPr id="3" name="Afbeelding 2">
            <a:extLst>
              <a:ext uri="{FF2B5EF4-FFF2-40B4-BE49-F238E27FC236}">
                <a16:creationId xmlns:a16="http://schemas.microsoft.com/office/drawing/2014/main" id="{9E4CF6DB-A0C0-265A-8E32-C5FEC63AB70C}"/>
              </a:ext>
            </a:extLst>
          </p:cNvPr>
          <p:cNvPicPr>
            <a:picLocks noChangeAspect="1"/>
          </p:cNvPicPr>
          <p:nvPr/>
        </p:nvPicPr>
        <p:blipFill>
          <a:blip r:embed="rId3"/>
          <a:stretch>
            <a:fillRect/>
          </a:stretch>
        </p:blipFill>
        <p:spPr>
          <a:xfrm>
            <a:off x="570502" y="1140866"/>
            <a:ext cx="11132260" cy="5272634"/>
          </a:xfrm>
          <a:prstGeom prst="rect">
            <a:avLst/>
          </a:prstGeom>
        </p:spPr>
      </p:pic>
      <p:sp>
        <p:nvSpPr>
          <p:cNvPr id="5" name="Pijl: omlaag 4">
            <a:extLst>
              <a:ext uri="{FF2B5EF4-FFF2-40B4-BE49-F238E27FC236}">
                <a16:creationId xmlns:a16="http://schemas.microsoft.com/office/drawing/2014/main" id="{A8BC851D-1D51-4928-FF19-DB487941E816}"/>
              </a:ext>
            </a:extLst>
          </p:cNvPr>
          <p:cNvSpPr/>
          <p:nvPr/>
        </p:nvSpPr>
        <p:spPr>
          <a:xfrm>
            <a:off x="9552304" y="2806121"/>
            <a:ext cx="484580" cy="529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8504168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FE60B4-AE59-9633-86AB-5D01D6AD1536}"/>
              </a:ext>
            </a:extLst>
          </p:cNvPr>
          <p:cNvSpPr>
            <a:spLocks noGrp="1"/>
          </p:cNvSpPr>
          <p:nvPr>
            <p:ph type="sldNum" sz="quarter" idx="12"/>
          </p:nvPr>
        </p:nvSpPr>
        <p:spPr/>
        <p:txBody>
          <a:bodyPr/>
          <a:lstStyle/>
          <a:p>
            <a:fld id="{626B77F9-3960-F14A-8CB8-28D81A0032CD}" type="slidenum">
              <a:rPr lang="nl-BE" smtClean="0"/>
              <a:t>17</a:t>
            </a:fld>
            <a:endParaRPr lang="nl-BE"/>
          </a:p>
        </p:txBody>
      </p:sp>
      <p:sp>
        <p:nvSpPr>
          <p:cNvPr id="2" name="Tijdelijke aanduiding voor inhoud 2">
            <a:extLst>
              <a:ext uri="{FF2B5EF4-FFF2-40B4-BE49-F238E27FC236}">
                <a16:creationId xmlns:a16="http://schemas.microsoft.com/office/drawing/2014/main" id="{9140758A-5F3D-D695-2855-6CC77552E5B1}"/>
              </a:ext>
            </a:extLst>
          </p:cNvPr>
          <p:cNvSpPr>
            <a:spLocks noGrp="1"/>
          </p:cNvSpPr>
          <p:nvPr>
            <p:ph idx="1"/>
          </p:nvPr>
        </p:nvSpPr>
        <p:spPr>
          <a:xfrm>
            <a:off x="838199" y="2266950"/>
            <a:ext cx="9900000" cy="3946920"/>
          </a:xfrm>
        </p:spPr>
        <p:txBody>
          <a:bodyPr/>
          <a:lstStyle/>
          <a:p>
            <a:pPr marL="0" indent="0">
              <a:buNone/>
            </a:pPr>
            <a:r>
              <a:rPr lang="nl-BE" sz="2400" dirty="0">
                <a:effectLst/>
                <a:latin typeface="Bryant Pro Regular" panose="020B0503040000020003" pitchFamily="34" charset="0"/>
                <a:ea typeface="Liberation Serif"/>
                <a:cs typeface="Liberation Serif"/>
              </a:rPr>
              <a:t>Het WZC voldoet niet aan één van de deelnamevoorwaarden. Wat moet er gebeuren?</a:t>
            </a:r>
            <a:endParaRPr lang="nl-NL" sz="24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b="0" dirty="0">
                <a:effectLst/>
                <a:latin typeface="Bryant Pro Regular" panose="020B0503040000020003" pitchFamily="34" charset="0"/>
                <a:ea typeface="Liberation Serif"/>
                <a:cs typeface="Liberation Serif"/>
              </a:rPr>
              <a:t>Er kan niet gestart worden. </a:t>
            </a:r>
            <a:endParaRPr lang="nl-NL" sz="1800" b="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dirty="0">
                <a:effectLst/>
                <a:latin typeface="Bryant Pro Regular" panose="020B0503040000020003" pitchFamily="34" charset="0"/>
                <a:ea typeface="Liberation Serif"/>
                <a:cs typeface="Liberation Serif"/>
              </a:rPr>
              <a:t>Er kan gestart worden, maar er moeten actie ondernomen worden om binnen een bepaalde termijn aan deze voorwaarde tegemoet te komen. </a:t>
            </a:r>
            <a:endParaRPr lang="nl-NL" sz="18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b="0" dirty="0">
                <a:effectLst/>
                <a:latin typeface="Bryant Pro Regular" panose="020B0503040000020003" pitchFamily="34" charset="0"/>
                <a:ea typeface="Liberation Serif"/>
                <a:cs typeface="Liberation Serif"/>
              </a:rPr>
              <a:t>Er kan gestart worden, zolang het maar bij één deelnamevoorwaarde blijft dat niet kan voldaan worden. </a:t>
            </a:r>
            <a:endParaRPr lang="nl-NL" sz="1800" b="0" dirty="0">
              <a:effectLst/>
              <a:latin typeface="Bryant Pro Regular" panose="020B0503040000020003" pitchFamily="34" charset="0"/>
              <a:ea typeface="Liberation Serif"/>
              <a:cs typeface="Liberation Serif"/>
            </a:endParaRPr>
          </a:p>
          <a:p>
            <a:pPr marL="0" indent="0">
              <a:buNone/>
            </a:pPr>
            <a:endParaRPr lang="nl-BE" dirty="0"/>
          </a:p>
        </p:txBody>
      </p:sp>
      <p:sp>
        <p:nvSpPr>
          <p:cNvPr id="3" name="Titel 1">
            <a:extLst>
              <a:ext uri="{FF2B5EF4-FFF2-40B4-BE49-F238E27FC236}">
                <a16:creationId xmlns:a16="http://schemas.microsoft.com/office/drawing/2014/main" id="{8E312186-D4B1-2506-A82A-4917B8D168EB}"/>
              </a:ext>
            </a:extLst>
          </p:cNvPr>
          <p:cNvSpPr>
            <a:spLocks noGrp="1"/>
          </p:cNvSpPr>
          <p:nvPr>
            <p:ph type="title"/>
          </p:nvPr>
        </p:nvSpPr>
        <p:spPr>
          <a:xfrm>
            <a:off x="757176" y="489104"/>
            <a:ext cx="9900000" cy="1224000"/>
          </a:xfrm>
        </p:spPr>
        <p:txBody>
          <a:bodyPr/>
          <a:lstStyle/>
          <a:p>
            <a:r>
              <a:rPr lang="nl-BE" dirty="0"/>
              <a:t>Quiz</a:t>
            </a:r>
          </a:p>
        </p:txBody>
      </p:sp>
    </p:spTree>
    <p:extLst>
      <p:ext uri="{BB962C8B-B14F-4D97-AF65-F5344CB8AC3E}">
        <p14:creationId xmlns:p14="http://schemas.microsoft.com/office/powerpoint/2010/main" val="143682624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FE60B4-AE59-9633-86AB-5D01D6AD1536}"/>
              </a:ext>
            </a:extLst>
          </p:cNvPr>
          <p:cNvSpPr>
            <a:spLocks noGrp="1"/>
          </p:cNvSpPr>
          <p:nvPr>
            <p:ph type="sldNum" sz="quarter" idx="12"/>
          </p:nvPr>
        </p:nvSpPr>
        <p:spPr/>
        <p:txBody>
          <a:bodyPr/>
          <a:lstStyle/>
          <a:p>
            <a:fld id="{626B77F9-3960-F14A-8CB8-28D81A0032CD}" type="slidenum">
              <a:rPr lang="nl-BE" smtClean="0"/>
              <a:t>18</a:t>
            </a:fld>
            <a:endParaRPr lang="nl-BE"/>
          </a:p>
        </p:txBody>
      </p:sp>
      <p:sp>
        <p:nvSpPr>
          <p:cNvPr id="2" name="Tijdelijke aanduiding voor inhoud 2">
            <a:extLst>
              <a:ext uri="{FF2B5EF4-FFF2-40B4-BE49-F238E27FC236}">
                <a16:creationId xmlns:a16="http://schemas.microsoft.com/office/drawing/2014/main" id="{9140758A-5F3D-D695-2855-6CC77552E5B1}"/>
              </a:ext>
            </a:extLst>
          </p:cNvPr>
          <p:cNvSpPr>
            <a:spLocks noGrp="1"/>
          </p:cNvSpPr>
          <p:nvPr>
            <p:ph idx="1"/>
          </p:nvPr>
        </p:nvSpPr>
        <p:spPr>
          <a:xfrm>
            <a:off x="838199" y="2266950"/>
            <a:ext cx="9900000" cy="3946920"/>
          </a:xfrm>
        </p:spPr>
        <p:txBody>
          <a:bodyPr/>
          <a:lstStyle/>
          <a:p>
            <a:pPr marL="0" indent="0">
              <a:buNone/>
            </a:pPr>
            <a:r>
              <a:rPr lang="nl-BE" sz="2400" dirty="0">
                <a:effectLst/>
                <a:latin typeface="Bryant Pro Regular" panose="020B0503040000020003" pitchFamily="34" charset="0"/>
                <a:ea typeface="Liberation Serif"/>
                <a:cs typeface="Liberation Serif"/>
              </a:rPr>
              <a:t>Een traject mag max. X maanden on </a:t>
            </a:r>
            <a:r>
              <a:rPr lang="nl-BE" sz="2400" dirty="0" err="1">
                <a:effectLst/>
                <a:latin typeface="Bryant Pro Regular" panose="020B0503040000020003" pitchFamily="34" charset="0"/>
                <a:ea typeface="Liberation Serif"/>
                <a:cs typeface="Liberation Serif"/>
              </a:rPr>
              <a:t>hold</a:t>
            </a:r>
            <a:r>
              <a:rPr lang="nl-BE" sz="2400" dirty="0">
                <a:effectLst/>
                <a:latin typeface="Bryant Pro Regular" panose="020B0503040000020003" pitchFamily="34" charset="0"/>
                <a:ea typeface="Liberation Serif"/>
                <a:cs typeface="Liberation Serif"/>
              </a:rPr>
              <a:t> staan of de opstart van een nieuw traject mag maximaal X maanden uitgesteld worden wegens niet-</a:t>
            </a:r>
            <a:r>
              <a:rPr lang="nl-BE" sz="2400" dirty="0" err="1">
                <a:effectLst/>
                <a:latin typeface="Bryant Pro Regular" panose="020B0503040000020003" pitchFamily="34" charset="0"/>
                <a:ea typeface="Liberation Serif"/>
                <a:cs typeface="Liberation Serif"/>
              </a:rPr>
              <a:t>coronagerelateerde</a:t>
            </a:r>
            <a:r>
              <a:rPr lang="nl-BE" sz="2400" dirty="0">
                <a:effectLst/>
                <a:latin typeface="Bryant Pro Regular" panose="020B0503040000020003" pitchFamily="34" charset="0"/>
                <a:ea typeface="Liberation Serif"/>
                <a:cs typeface="Liberation Serif"/>
              </a:rPr>
              <a:t> redenen. Hoeveel maanden? X = </a:t>
            </a:r>
            <a:endParaRPr lang="nl-NL" sz="24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dirty="0">
                <a:effectLst/>
                <a:latin typeface="Bryant Pro Regular" panose="020B0503040000020003" pitchFamily="34" charset="0"/>
                <a:ea typeface="Liberation Serif"/>
                <a:cs typeface="Liberation Serif"/>
              </a:rPr>
              <a:t>6 maanden</a:t>
            </a:r>
            <a:endParaRPr lang="nl-NL" sz="18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b="0" dirty="0">
                <a:effectLst/>
                <a:latin typeface="Bryant Pro Regular" panose="020B0503040000020003" pitchFamily="34" charset="0"/>
                <a:ea typeface="Liberation Serif"/>
                <a:cs typeface="Liberation Serif"/>
              </a:rPr>
              <a:t>12 maanden</a:t>
            </a:r>
            <a:endParaRPr lang="nl-NL" sz="1800" b="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b="0" dirty="0">
                <a:effectLst/>
                <a:latin typeface="Bryant Pro Regular" panose="020B0503040000020003" pitchFamily="34" charset="0"/>
                <a:ea typeface="Liberation Serif"/>
                <a:cs typeface="Liberation Serif"/>
              </a:rPr>
              <a:t>2 maanden</a:t>
            </a:r>
            <a:endParaRPr lang="nl-NL" sz="1800" b="0" dirty="0">
              <a:effectLst/>
              <a:latin typeface="Bryant Pro Regular" panose="020B0503040000020003" pitchFamily="34" charset="0"/>
              <a:ea typeface="Liberation Serif"/>
              <a:cs typeface="Liberation Serif"/>
            </a:endParaRPr>
          </a:p>
          <a:p>
            <a:pPr marL="0" indent="0">
              <a:buNone/>
            </a:pPr>
            <a:endParaRPr lang="nl-BE" dirty="0"/>
          </a:p>
        </p:txBody>
      </p:sp>
      <p:sp>
        <p:nvSpPr>
          <p:cNvPr id="3" name="Titel 1">
            <a:extLst>
              <a:ext uri="{FF2B5EF4-FFF2-40B4-BE49-F238E27FC236}">
                <a16:creationId xmlns:a16="http://schemas.microsoft.com/office/drawing/2014/main" id="{8E312186-D4B1-2506-A82A-4917B8D168EB}"/>
              </a:ext>
            </a:extLst>
          </p:cNvPr>
          <p:cNvSpPr>
            <a:spLocks noGrp="1"/>
          </p:cNvSpPr>
          <p:nvPr>
            <p:ph type="title"/>
          </p:nvPr>
        </p:nvSpPr>
        <p:spPr>
          <a:xfrm>
            <a:off x="757176" y="489104"/>
            <a:ext cx="9900000" cy="1224000"/>
          </a:xfrm>
        </p:spPr>
        <p:txBody>
          <a:bodyPr/>
          <a:lstStyle/>
          <a:p>
            <a:r>
              <a:rPr lang="nl-BE" dirty="0"/>
              <a:t>Quiz</a:t>
            </a:r>
          </a:p>
        </p:txBody>
      </p:sp>
    </p:spTree>
    <p:extLst>
      <p:ext uri="{BB962C8B-B14F-4D97-AF65-F5344CB8AC3E}">
        <p14:creationId xmlns:p14="http://schemas.microsoft.com/office/powerpoint/2010/main" val="321574738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FE60B4-AE59-9633-86AB-5D01D6AD1536}"/>
              </a:ext>
            </a:extLst>
          </p:cNvPr>
          <p:cNvSpPr>
            <a:spLocks noGrp="1"/>
          </p:cNvSpPr>
          <p:nvPr>
            <p:ph type="sldNum" sz="quarter" idx="12"/>
          </p:nvPr>
        </p:nvSpPr>
        <p:spPr/>
        <p:txBody>
          <a:bodyPr/>
          <a:lstStyle/>
          <a:p>
            <a:fld id="{626B77F9-3960-F14A-8CB8-28D81A0032CD}" type="slidenum">
              <a:rPr lang="nl-BE" smtClean="0"/>
              <a:t>19</a:t>
            </a:fld>
            <a:endParaRPr lang="nl-BE"/>
          </a:p>
        </p:txBody>
      </p:sp>
      <p:sp>
        <p:nvSpPr>
          <p:cNvPr id="2" name="Tijdelijke aanduiding voor inhoud 2">
            <a:extLst>
              <a:ext uri="{FF2B5EF4-FFF2-40B4-BE49-F238E27FC236}">
                <a16:creationId xmlns:a16="http://schemas.microsoft.com/office/drawing/2014/main" id="{9140758A-5F3D-D695-2855-6CC77552E5B1}"/>
              </a:ext>
            </a:extLst>
          </p:cNvPr>
          <p:cNvSpPr>
            <a:spLocks noGrp="1"/>
          </p:cNvSpPr>
          <p:nvPr>
            <p:ph idx="1"/>
          </p:nvPr>
        </p:nvSpPr>
        <p:spPr>
          <a:xfrm>
            <a:off x="838199" y="2266950"/>
            <a:ext cx="9900000" cy="3946920"/>
          </a:xfrm>
        </p:spPr>
        <p:txBody>
          <a:bodyPr/>
          <a:lstStyle/>
          <a:p>
            <a:pPr marL="0" indent="0">
              <a:buNone/>
            </a:pPr>
            <a:r>
              <a:rPr lang="nl-BE" sz="2400" dirty="0">
                <a:effectLst/>
                <a:latin typeface="Bryant Pro Regular" panose="020B0503040000020003" pitchFamily="34" charset="0"/>
                <a:ea typeface="Liberation Serif"/>
                <a:cs typeface="Liberation Serif"/>
              </a:rPr>
              <a:t>Het mondzorgteam is vaak NIET voltallig, wat doe je best:</a:t>
            </a:r>
            <a:endParaRPr lang="nl-NL" sz="24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b="0" dirty="0">
                <a:effectLst/>
                <a:latin typeface="Bryant Pro Regular" panose="020B0503040000020003" pitchFamily="34" charset="0"/>
                <a:ea typeface="Liberation Serif"/>
                <a:cs typeface="Liberation Serif"/>
              </a:rPr>
              <a:t>Alleen met de MZC aan de slag gaan.</a:t>
            </a:r>
            <a:endParaRPr lang="nl-NL" sz="1800" b="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BE" sz="1800" dirty="0">
                <a:effectLst/>
                <a:latin typeface="Bryant Pro Regular" panose="020B0503040000020003" pitchFamily="34" charset="0"/>
                <a:ea typeface="Liberation Serif"/>
                <a:cs typeface="Liberation Serif"/>
              </a:rPr>
              <a:t>Stimuleren van de MZC om een terugkoppeling te voorzien t.a.v. de (afwezige) leden van het mondzorgteam.</a:t>
            </a:r>
            <a:endParaRPr lang="nl-NL" sz="1800" dirty="0">
              <a:effectLst/>
              <a:latin typeface="Bryant Pro Regular" panose="020B0503040000020003" pitchFamily="34" charset="0"/>
              <a:ea typeface="Liberation Serif"/>
              <a:cs typeface="Liberation Serif"/>
            </a:endParaRPr>
          </a:p>
          <a:p>
            <a:pPr marL="342900" lvl="0" indent="-342900">
              <a:buFont typeface="+mj-lt"/>
              <a:buAutoNum type="alphaLcPeriod"/>
            </a:pPr>
            <a:r>
              <a:rPr lang="nl-NL" sz="1800" b="0" dirty="0">
                <a:effectLst/>
                <a:latin typeface="Bryant Pro Regular" panose="020B0503040000020003" pitchFamily="34" charset="0"/>
                <a:ea typeface="Liberation Serif"/>
                <a:cs typeface="Liberation Serif"/>
              </a:rPr>
              <a:t>Het traject on </a:t>
            </a:r>
            <a:r>
              <a:rPr lang="nl-NL" sz="1800" b="0" dirty="0" err="1">
                <a:effectLst/>
                <a:latin typeface="Bryant Pro Regular" panose="020B0503040000020003" pitchFamily="34" charset="0"/>
                <a:ea typeface="Liberation Serif"/>
                <a:cs typeface="Liberation Serif"/>
              </a:rPr>
              <a:t>hold</a:t>
            </a:r>
            <a:r>
              <a:rPr lang="nl-NL" sz="1800" b="0" dirty="0">
                <a:effectLst/>
                <a:latin typeface="Bryant Pro Regular" panose="020B0503040000020003" pitchFamily="34" charset="0"/>
                <a:ea typeface="Liberation Serif"/>
                <a:cs typeface="Liberation Serif"/>
              </a:rPr>
              <a:t> plaatsen tot wanneer de directie de aanwezigheid van alle leden van garanderen.</a:t>
            </a:r>
          </a:p>
          <a:p>
            <a:pPr marL="0" indent="0">
              <a:buNone/>
            </a:pPr>
            <a:endParaRPr lang="nl-BE" dirty="0"/>
          </a:p>
        </p:txBody>
      </p:sp>
      <p:sp>
        <p:nvSpPr>
          <p:cNvPr id="3" name="Titel 1">
            <a:extLst>
              <a:ext uri="{FF2B5EF4-FFF2-40B4-BE49-F238E27FC236}">
                <a16:creationId xmlns:a16="http://schemas.microsoft.com/office/drawing/2014/main" id="{8E312186-D4B1-2506-A82A-4917B8D168EB}"/>
              </a:ext>
            </a:extLst>
          </p:cNvPr>
          <p:cNvSpPr>
            <a:spLocks noGrp="1"/>
          </p:cNvSpPr>
          <p:nvPr>
            <p:ph type="title"/>
          </p:nvPr>
        </p:nvSpPr>
        <p:spPr>
          <a:xfrm>
            <a:off x="757176" y="489104"/>
            <a:ext cx="9900000" cy="1224000"/>
          </a:xfrm>
        </p:spPr>
        <p:txBody>
          <a:bodyPr/>
          <a:lstStyle/>
          <a:p>
            <a:r>
              <a:rPr lang="nl-BE" dirty="0"/>
              <a:t>Quiz</a:t>
            </a:r>
          </a:p>
        </p:txBody>
      </p:sp>
    </p:spTree>
    <p:extLst>
      <p:ext uri="{BB962C8B-B14F-4D97-AF65-F5344CB8AC3E}">
        <p14:creationId xmlns:p14="http://schemas.microsoft.com/office/powerpoint/2010/main" val="181640810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14FE1-DC50-4B23-8B45-9C4469AD438F}"/>
              </a:ext>
            </a:extLst>
          </p:cNvPr>
          <p:cNvSpPr>
            <a:spLocks noGrp="1"/>
          </p:cNvSpPr>
          <p:nvPr>
            <p:ph type="title"/>
          </p:nvPr>
        </p:nvSpPr>
        <p:spPr/>
        <p:txBody>
          <a:bodyPr/>
          <a:lstStyle/>
          <a:p>
            <a:r>
              <a:rPr lang="nl-BE" dirty="0"/>
              <a:t>Intervisie</a:t>
            </a:r>
          </a:p>
        </p:txBody>
      </p:sp>
      <p:sp>
        <p:nvSpPr>
          <p:cNvPr id="3" name="Tijdelijke aanduiding voor inhoud 2">
            <a:extLst>
              <a:ext uri="{FF2B5EF4-FFF2-40B4-BE49-F238E27FC236}">
                <a16:creationId xmlns:a16="http://schemas.microsoft.com/office/drawing/2014/main" id="{43D983B5-8B17-44F0-BCF4-02E6ED4A5D1C}"/>
              </a:ext>
            </a:extLst>
          </p:cNvPr>
          <p:cNvSpPr>
            <a:spLocks noGrp="1"/>
          </p:cNvSpPr>
          <p:nvPr>
            <p:ph idx="1"/>
          </p:nvPr>
        </p:nvSpPr>
        <p:spPr/>
        <p:txBody>
          <a:bodyPr>
            <a:normAutofit/>
          </a:bodyPr>
          <a:lstStyle/>
          <a:p>
            <a:r>
              <a:rPr lang="nl-BE" dirty="0"/>
              <a:t>Lunch + </a:t>
            </a:r>
            <a:r>
              <a:rPr lang="nl-BE" dirty="0" err="1"/>
              <a:t>wELKOM</a:t>
            </a:r>
            <a:endParaRPr lang="nl-BE" dirty="0"/>
          </a:p>
          <a:p>
            <a:r>
              <a:rPr lang="nl-BE" dirty="0"/>
              <a:t>Stand van zaken project</a:t>
            </a:r>
          </a:p>
          <a:p>
            <a:r>
              <a:rPr lang="nl-BE" dirty="0"/>
              <a:t>Quiz</a:t>
            </a:r>
          </a:p>
          <a:p>
            <a:r>
              <a:rPr lang="nl-BE" dirty="0"/>
              <a:t>Voorstelling Nieuwe materialen</a:t>
            </a:r>
          </a:p>
          <a:p>
            <a:r>
              <a:rPr lang="nl-BE" dirty="0"/>
              <a:t>Interactief gedeelte</a:t>
            </a:r>
          </a:p>
          <a:p>
            <a:r>
              <a:rPr lang="nl-BE" dirty="0"/>
              <a:t>Afsluit</a:t>
            </a:r>
          </a:p>
          <a:p>
            <a:pPr marL="457200" lvl="2" indent="-285750">
              <a:buFont typeface="Courier New" panose="02070309020205020404" pitchFamily="49" charset="0"/>
              <a:buChar char="o"/>
            </a:pPr>
            <a:endParaRPr lang="nl-BE" dirty="0"/>
          </a:p>
        </p:txBody>
      </p:sp>
    </p:spTree>
    <p:extLst>
      <p:ext uri="{BB962C8B-B14F-4D97-AF65-F5344CB8AC3E}">
        <p14:creationId xmlns:p14="http://schemas.microsoft.com/office/powerpoint/2010/main" val="272832274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5F3935E-BFF5-ACAE-3167-21420E040142}"/>
              </a:ext>
            </a:extLst>
          </p:cNvPr>
          <p:cNvSpPr>
            <a:spLocks noGrp="1"/>
          </p:cNvSpPr>
          <p:nvPr>
            <p:ph type="sldNum" sz="quarter" idx="12"/>
          </p:nvPr>
        </p:nvSpPr>
        <p:spPr/>
        <p:txBody>
          <a:bodyPr/>
          <a:lstStyle/>
          <a:p>
            <a:fld id="{626B77F9-3960-F14A-8CB8-28D81A0032CD}" type="slidenum">
              <a:rPr lang="nl-BE" smtClean="0"/>
              <a:t>20</a:t>
            </a:fld>
            <a:endParaRPr lang="nl-BE"/>
          </a:p>
        </p:txBody>
      </p:sp>
      <p:pic>
        <p:nvPicPr>
          <p:cNvPr id="3" name="Afbeelding 2">
            <a:extLst>
              <a:ext uri="{FF2B5EF4-FFF2-40B4-BE49-F238E27FC236}">
                <a16:creationId xmlns:a16="http://schemas.microsoft.com/office/drawing/2014/main" id="{45161E32-4ED3-7843-742F-43B87110EF1C}"/>
              </a:ext>
            </a:extLst>
          </p:cNvPr>
          <p:cNvPicPr>
            <a:picLocks noChangeAspect="1"/>
          </p:cNvPicPr>
          <p:nvPr/>
        </p:nvPicPr>
        <p:blipFill>
          <a:blip r:embed="rId3"/>
          <a:stretch>
            <a:fillRect/>
          </a:stretch>
        </p:blipFill>
        <p:spPr>
          <a:xfrm>
            <a:off x="857102" y="1536019"/>
            <a:ext cx="10155067" cy="4877481"/>
          </a:xfrm>
          <a:prstGeom prst="rect">
            <a:avLst/>
          </a:prstGeom>
        </p:spPr>
      </p:pic>
      <p:sp>
        <p:nvSpPr>
          <p:cNvPr id="5" name="Pijl: omlaag 4">
            <a:extLst>
              <a:ext uri="{FF2B5EF4-FFF2-40B4-BE49-F238E27FC236}">
                <a16:creationId xmlns:a16="http://schemas.microsoft.com/office/drawing/2014/main" id="{CAE72F96-36E7-B2A6-9A1B-2BCD1CA68FF5}"/>
              </a:ext>
            </a:extLst>
          </p:cNvPr>
          <p:cNvSpPr/>
          <p:nvPr/>
        </p:nvSpPr>
        <p:spPr>
          <a:xfrm>
            <a:off x="9127135" y="2494149"/>
            <a:ext cx="484580" cy="529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848105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5F3935E-BFF5-ACAE-3167-21420E040142}"/>
              </a:ext>
            </a:extLst>
          </p:cNvPr>
          <p:cNvSpPr>
            <a:spLocks noGrp="1"/>
          </p:cNvSpPr>
          <p:nvPr>
            <p:ph type="sldNum" sz="quarter" idx="12"/>
          </p:nvPr>
        </p:nvSpPr>
        <p:spPr/>
        <p:txBody>
          <a:bodyPr/>
          <a:lstStyle/>
          <a:p>
            <a:fld id="{626B77F9-3960-F14A-8CB8-28D81A0032CD}" type="slidenum">
              <a:rPr lang="nl-BE" smtClean="0"/>
              <a:t>21</a:t>
            </a:fld>
            <a:endParaRPr lang="nl-BE"/>
          </a:p>
        </p:txBody>
      </p:sp>
      <p:pic>
        <p:nvPicPr>
          <p:cNvPr id="5" name="Afbeelding 4">
            <a:extLst>
              <a:ext uri="{FF2B5EF4-FFF2-40B4-BE49-F238E27FC236}">
                <a16:creationId xmlns:a16="http://schemas.microsoft.com/office/drawing/2014/main" id="{D1191460-D3C8-E566-BE31-F1F31FA8D9C5}"/>
              </a:ext>
            </a:extLst>
          </p:cNvPr>
          <p:cNvPicPr>
            <a:picLocks noChangeAspect="1"/>
          </p:cNvPicPr>
          <p:nvPr/>
        </p:nvPicPr>
        <p:blipFill>
          <a:blip r:embed="rId3"/>
          <a:stretch>
            <a:fillRect/>
          </a:stretch>
        </p:blipFill>
        <p:spPr>
          <a:xfrm>
            <a:off x="795018" y="1157456"/>
            <a:ext cx="10743446" cy="5060464"/>
          </a:xfrm>
          <a:prstGeom prst="rect">
            <a:avLst/>
          </a:prstGeom>
        </p:spPr>
      </p:pic>
      <p:sp>
        <p:nvSpPr>
          <p:cNvPr id="6" name="Pijl: omlaag 5">
            <a:extLst>
              <a:ext uri="{FF2B5EF4-FFF2-40B4-BE49-F238E27FC236}">
                <a16:creationId xmlns:a16="http://schemas.microsoft.com/office/drawing/2014/main" id="{9031CFED-490F-A456-C3EA-AD6CEE61249C}"/>
              </a:ext>
            </a:extLst>
          </p:cNvPr>
          <p:cNvSpPr/>
          <p:nvPr/>
        </p:nvSpPr>
        <p:spPr>
          <a:xfrm>
            <a:off x="2398470" y="2268238"/>
            <a:ext cx="484580" cy="529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53077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5F3935E-BFF5-ACAE-3167-21420E040142}"/>
              </a:ext>
            </a:extLst>
          </p:cNvPr>
          <p:cNvSpPr>
            <a:spLocks noGrp="1"/>
          </p:cNvSpPr>
          <p:nvPr>
            <p:ph type="sldNum" sz="quarter" idx="12"/>
          </p:nvPr>
        </p:nvSpPr>
        <p:spPr/>
        <p:txBody>
          <a:bodyPr/>
          <a:lstStyle/>
          <a:p>
            <a:fld id="{626B77F9-3960-F14A-8CB8-28D81A0032CD}" type="slidenum">
              <a:rPr lang="nl-BE" smtClean="0"/>
              <a:t>22</a:t>
            </a:fld>
            <a:endParaRPr lang="nl-BE"/>
          </a:p>
        </p:txBody>
      </p:sp>
      <p:pic>
        <p:nvPicPr>
          <p:cNvPr id="3" name="Afbeelding 2">
            <a:extLst>
              <a:ext uri="{FF2B5EF4-FFF2-40B4-BE49-F238E27FC236}">
                <a16:creationId xmlns:a16="http://schemas.microsoft.com/office/drawing/2014/main" id="{02B43B84-159C-8ECC-5368-8AE3F435DB5E}"/>
              </a:ext>
            </a:extLst>
          </p:cNvPr>
          <p:cNvPicPr>
            <a:picLocks noChangeAspect="1"/>
          </p:cNvPicPr>
          <p:nvPr/>
        </p:nvPicPr>
        <p:blipFill>
          <a:blip r:embed="rId3"/>
          <a:stretch>
            <a:fillRect/>
          </a:stretch>
        </p:blipFill>
        <p:spPr>
          <a:xfrm>
            <a:off x="937492" y="1173139"/>
            <a:ext cx="10317015" cy="4877481"/>
          </a:xfrm>
          <a:prstGeom prst="rect">
            <a:avLst/>
          </a:prstGeom>
        </p:spPr>
      </p:pic>
      <p:sp>
        <p:nvSpPr>
          <p:cNvPr id="6" name="Pijl: omlaag 5">
            <a:extLst>
              <a:ext uri="{FF2B5EF4-FFF2-40B4-BE49-F238E27FC236}">
                <a16:creationId xmlns:a16="http://schemas.microsoft.com/office/drawing/2014/main" id="{FFDD8F5A-5454-7EEC-131F-04069CC46DDC}"/>
              </a:ext>
            </a:extLst>
          </p:cNvPr>
          <p:cNvSpPr/>
          <p:nvPr/>
        </p:nvSpPr>
        <p:spPr>
          <a:xfrm>
            <a:off x="9175787" y="4226130"/>
            <a:ext cx="484580" cy="529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4">
            <p14:nvContentPartPr>
              <p14:cNvPr id="25" name="Inkt 24">
                <a:extLst>
                  <a:ext uri="{FF2B5EF4-FFF2-40B4-BE49-F238E27FC236}">
                    <a16:creationId xmlns:a16="http://schemas.microsoft.com/office/drawing/2014/main" id="{45108439-D897-C9A5-275A-CC3CADDD37E0}"/>
                  </a:ext>
                </a:extLst>
              </p14:cNvPr>
              <p14:cNvContentPartPr/>
              <p14:nvPr/>
            </p14:nvContentPartPr>
            <p14:xfrm>
              <a:off x="8885520" y="5432231"/>
              <a:ext cx="938160" cy="664200"/>
            </p14:xfrm>
          </p:contentPart>
        </mc:Choice>
        <mc:Fallback xmlns="">
          <p:pic>
            <p:nvPicPr>
              <p:cNvPr id="25" name="Inkt 24">
                <a:extLst>
                  <a:ext uri="{FF2B5EF4-FFF2-40B4-BE49-F238E27FC236}">
                    <a16:creationId xmlns:a16="http://schemas.microsoft.com/office/drawing/2014/main" id="{45108439-D897-C9A5-275A-CC3CADDD37E0}"/>
                  </a:ext>
                </a:extLst>
              </p:cNvPr>
              <p:cNvPicPr/>
              <p:nvPr/>
            </p:nvPicPr>
            <p:blipFill>
              <a:blip r:embed="rId5"/>
              <a:stretch>
                <a:fillRect/>
              </a:stretch>
            </p:blipFill>
            <p:spPr>
              <a:xfrm>
                <a:off x="8876880" y="5423591"/>
                <a:ext cx="955800" cy="681840"/>
              </a:xfrm>
              <a:prstGeom prst="rect">
                <a:avLst/>
              </a:prstGeom>
            </p:spPr>
          </p:pic>
        </mc:Fallback>
      </mc:AlternateContent>
    </p:spTree>
    <p:extLst>
      <p:ext uri="{BB962C8B-B14F-4D97-AF65-F5344CB8AC3E}">
        <p14:creationId xmlns:p14="http://schemas.microsoft.com/office/powerpoint/2010/main" val="425796143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2B0036A-07EA-9617-EAA5-6F650482A19B}"/>
              </a:ext>
            </a:extLst>
          </p:cNvPr>
          <p:cNvSpPr>
            <a:spLocks noGrp="1"/>
          </p:cNvSpPr>
          <p:nvPr>
            <p:ph type="sldNum" sz="quarter" idx="12"/>
          </p:nvPr>
        </p:nvSpPr>
        <p:spPr/>
        <p:txBody>
          <a:bodyPr/>
          <a:lstStyle/>
          <a:p>
            <a:fld id="{626B77F9-3960-F14A-8CB8-28D81A0032CD}" type="slidenum">
              <a:rPr lang="nl-BE" smtClean="0"/>
              <a:t>23</a:t>
            </a:fld>
            <a:endParaRPr lang="nl-BE"/>
          </a:p>
        </p:txBody>
      </p:sp>
      <p:pic>
        <p:nvPicPr>
          <p:cNvPr id="7" name="Afbeelding 6">
            <a:extLst>
              <a:ext uri="{FF2B5EF4-FFF2-40B4-BE49-F238E27FC236}">
                <a16:creationId xmlns:a16="http://schemas.microsoft.com/office/drawing/2014/main" id="{0C4CE91A-B962-3243-C249-03FA0B00A567}"/>
              </a:ext>
            </a:extLst>
          </p:cNvPr>
          <p:cNvPicPr>
            <a:picLocks noChangeAspect="1"/>
          </p:cNvPicPr>
          <p:nvPr/>
        </p:nvPicPr>
        <p:blipFill>
          <a:blip r:embed="rId3"/>
          <a:stretch>
            <a:fillRect/>
          </a:stretch>
        </p:blipFill>
        <p:spPr>
          <a:xfrm>
            <a:off x="928841" y="1393124"/>
            <a:ext cx="10107436" cy="5020376"/>
          </a:xfrm>
          <a:prstGeom prst="rect">
            <a:avLst/>
          </a:prstGeom>
        </p:spPr>
      </p:pic>
      <p:sp>
        <p:nvSpPr>
          <p:cNvPr id="8" name="Pijl: omlaag 7">
            <a:extLst>
              <a:ext uri="{FF2B5EF4-FFF2-40B4-BE49-F238E27FC236}">
                <a16:creationId xmlns:a16="http://schemas.microsoft.com/office/drawing/2014/main" id="{5284B547-9D24-E307-1E97-5CBE30F82290}"/>
              </a:ext>
            </a:extLst>
          </p:cNvPr>
          <p:cNvSpPr/>
          <p:nvPr/>
        </p:nvSpPr>
        <p:spPr>
          <a:xfrm>
            <a:off x="2398469" y="2429603"/>
            <a:ext cx="484580" cy="529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0351790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2B0036A-07EA-9617-EAA5-6F650482A19B}"/>
              </a:ext>
            </a:extLst>
          </p:cNvPr>
          <p:cNvSpPr>
            <a:spLocks noGrp="1"/>
          </p:cNvSpPr>
          <p:nvPr>
            <p:ph type="sldNum" sz="quarter" idx="12"/>
          </p:nvPr>
        </p:nvSpPr>
        <p:spPr/>
        <p:txBody>
          <a:bodyPr/>
          <a:lstStyle/>
          <a:p>
            <a:fld id="{626B77F9-3960-F14A-8CB8-28D81A0032CD}" type="slidenum">
              <a:rPr lang="nl-BE" smtClean="0"/>
              <a:t>24</a:t>
            </a:fld>
            <a:endParaRPr lang="nl-BE"/>
          </a:p>
        </p:txBody>
      </p:sp>
      <p:pic>
        <p:nvPicPr>
          <p:cNvPr id="3" name="Afbeelding 2">
            <a:extLst>
              <a:ext uri="{FF2B5EF4-FFF2-40B4-BE49-F238E27FC236}">
                <a16:creationId xmlns:a16="http://schemas.microsoft.com/office/drawing/2014/main" id="{3EC35BE5-6400-284F-F546-456F61CF1975}"/>
              </a:ext>
            </a:extLst>
          </p:cNvPr>
          <p:cNvPicPr>
            <a:picLocks noChangeAspect="1"/>
          </p:cNvPicPr>
          <p:nvPr/>
        </p:nvPicPr>
        <p:blipFill>
          <a:blip r:embed="rId3"/>
          <a:stretch>
            <a:fillRect/>
          </a:stretch>
        </p:blipFill>
        <p:spPr>
          <a:xfrm>
            <a:off x="784260" y="1403814"/>
            <a:ext cx="10193173" cy="4867954"/>
          </a:xfrm>
          <a:prstGeom prst="rect">
            <a:avLst/>
          </a:prstGeom>
        </p:spPr>
      </p:pic>
      <p:sp>
        <p:nvSpPr>
          <p:cNvPr id="8" name="Pijl: omlaag 7">
            <a:extLst>
              <a:ext uri="{FF2B5EF4-FFF2-40B4-BE49-F238E27FC236}">
                <a16:creationId xmlns:a16="http://schemas.microsoft.com/office/drawing/2014/main" id="{5284B547-9D24-E307-1E97-5CBE30F82290}"/>
              </a:ext>
            </a:extLst>
          </p:cNvPr>
          <p:cNvSpPr/>
          <p:nvPr/>
        </p:nvSpPr>
        <p:spPr>
          <a:xfrm>
            <a:off x="2301651" y="3837791"/>
            <a:ext cx="484580" cy="529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9246895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9663DF8-0E30-6E1D-42BE-BCE7ABD6B9D3}"/>
              </a:ext>
            </a:extLst>
          </p:cNvPr>
          <p:cNvSpPr>
            <a:spLocks noGrp="1"/>
          </p:cNvSpPr>
          <p:nvPr>
            <p:ph type="sldNum" sz="quarter" idx="12"/>
          </p:nvPr>
        </p:nvSpPr>
        <p:spPr/>
        <p:txBody>
          <a:bodyPr/>
          <a:lstStyle/>
          <a:p>
            <a:fld id="{626B77F9-3960-F14A-8CB8-28D81A0032CD}" type="slidenum">
              <a:rPr lang="nl-BE" smtClean="0"/>
              <a:t>25</a:t>
            </a:fld>
            <a:endParaRPr lang="nl-BE"/>
          </a:p>
        </p:txBody>
      </p:sp>
      <p:pic>
        <p:nvPicPr>
          <p:cNvPr id="7" name="Afbeelding 6">
            <a:extLst>
              <a:ext uri="{FF2B5EF4-FFF2-40B4-BE49-F238E27FC236}">
                <a16:creationId xmlns:a16="http://schemas.microsoft.com/office/drawing/2014/main" id="{96DDF6C4-C7F0-7940-C990-6D477D626770}"/>
              </a:ext>
            </a:extLst>
          </p:cNvPr>
          <p:cNvPicPr>
            <a:picLocks noChangeAspect="1"/>
          </p:cNvPicPr>
          <p:nvPr/>
        </p:nvPicPr>
        <p:blipFill>
          <a:blip r:embed="rId3"/>
          <a:stretch>
            <a:fillRect/>
          </a:stretch>
        </p:blipFill>
        <p:spPr>
          <a:xfrm>
            <a:off x="900326" y="1293612"/>
            <a:ext cx="9997169" cy="4819545"/>
          </a:xfrm>
          <a:prstGeom prst="rect">
            <a:avLst/>
          </a:prstGeom>
        </p:spPr>
      </p:pic>
      <p:sp>
        <p:nvSpPr>
          <p:cNvPr id="8" name="Pijl: omlaag 7">
            <a:extLst>
              <a:ext uri="{FF2B5EF4-FFF2-40B4-BE49-F238E27FC236}">
                <a16:creationId xmlns:a16="http://schemas.microsoft.com/office/drawing/2014/main" id="{D395B111-B674-72C5-5025-8940D20C8958}"/>
              </a:ext>
            </a:extLst>
          </p:cNvPr>
          <p:cNvSpPr/>
          <p:nvPr/>
        </p:nvSpPr>
        <p:spPr>
          <a:xfrm>
            <a:off x="9218818" y="3084755"/>
            <a:ext cx="484580" cy="529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528077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9663DF8-0E30-6E1D-42BE-BCE7ABD6B9D3}"/>
              </a:ext>
            </a:extLst>
          </p:cNvPr>
          <p:cNvSpPr>
            <a:spLocks noGrp="1"/>
          </p:cNvSpPr>
          <p:nvPr>
            <p:ph type="sldNum" sz="quarter" idx="12"/>
          </p:nvPr>
        </p:nvSpPr>
        <p:spPr/>
        <p:txBody>
          <a:bodyPr/>
          <a:lstStyle/>
          <a:p>
            <a:fld id="{626B77F9-3960-F14A-8CB8-28D81A0032CD}" type="slidenum">
              <a:rPr lang="nl-BE" smtClean="0"/>
              <a:t>26</a:t>
            </a:fld>
            <a:endParaRPr lang="nl-BE"/>
          </a:p>
        </p:txBody>
      </p:sp>
      <p:pic>
        <p:nvPicPr>
          <p:cNvPr id="3" name="Afbeelding 2">
            <a:extLst>
              <a:ext uri="{FF2B5EF4-FFF2-40B4-BE49-F238E27FC236}">
                <a16:creationId xmlns:a16="http://schemas.microsoft.com/office/drawing/2014/main" id="{74EFAAD3-C2DA-598E-6BBF-9F7123BA52E8}"/>
              </a:ext>
            </a:extLst>
          </p:cNvPr>
          <p:cNvPicPr>
            <a:picLocks noChangeAspect="1"/>
          </p:cNvPicPr>
          <p:nvPr/>
        </p:nvPicPr>
        <p:blipFill>
          <a:blip r:embed="rId3"/>
          <a:stretch>
            <a:fillRect/>
          </a:stretch>
        </p:blipFill>
        <p:spPr>
          <a:xfrm>
            <a:off x="763815" y="1321122"/>
            <a:ext cx="10126488" cy="4753638"/>
          </a:xfrm>
          <a:prstGeom prst="rect">
            <a:avLst/>
          </a:prstGeom>
        </p:spPr>
      </p:pic>
      <p:sp>
        <p:nvSpPr>
          <p:cNvPr id="8" name="Pijl: omlaag 7">
            <a:extLst>
              <a:ext uri="{FF2B5EF4-FFF2-40B4-BE49-F238E27FC236}">
                <a16:creationId xmlns:a16="http://schemas.microsoft.com/office/drawing/2014/main" id="{27AFED5C-5FC3-A061-15EB-D84A9218B835}"/>
              </a:ext>
            </a:extLst>
          </p:cNvPr>
          <p:cNvSpPr/>
          <p:nvPr/>
        </p:nvSpPr>
        <p:spPr>
          <a:xfrm>
            <a:off x="5611420" y="2819847"/>
            <a:ext cx="484580" cy="529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13900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445B7-2AAF-405B-A305-20B8A5A9D32D}"/>
              </a:ext>
            </a:extLst>
          </p:cNvPr>
          <p:cNvSpPr>
            <a:spLocks noGrp="1"/>
          </p:cNvSpPr>
          <p:nvPr>
            <p:ph type="title"/>
          </p:nvPr>
        </p:nvSpPr>
        <p:spPr/>
        <p:txBody>
          <a:bodyPr/>
          <a:lstStyle/>
          <a:p>
            <a:r>
              <a:rPr lang="nl-BE" dirty="0"/>
              <a:t>NIEUWE MATERIALEN</a:t>
            </a:r>
          </a:p>
        </p:txBody>
      </p:sp>
      <p:sp>
        <p:nvSpPr>
          <p:cNvPr id="3" name="Tijdelijke aanduiding voor tekst 2">
            <a:extLst>
              <a:ext uri="{FF2B5EF4-FFF2-40B4-BE49-F238E27FC236}">
                <a16:creationId xmlns:a16="http://schemas.microsoft.com/office/drawing/2014/main" id="{3DAEE74F-77CF-4749-98EB-1585C398CDBD}"/>
              </a:ext>
            </a:extLst>
          </p:cNvPr>
          <p:cNvSpPr>
            <a:spLocks noGrp="1"/>
          </p:cNvSpPr>
          <p:nvPr>
            <p:ph type="body" idx="1"/>
          </p:nvPr>
        </p:nvSpPr>
        <p:spPr/>
        <p:txBody>
          <a:bodyPr/>
          <a:lstStyle/>
          <a:p>
            <a:endParaRPr lang="nl-BE" dirty="0"/>
          </a:p>
        </p:txBody>
      </p:sp>
      <p:sp>
        <p:nvSpPr>
          <p:cNvPr id="4" name="Tijdelijke aanduiding voor tekst 3">
            <a:extLst>
              <a:ext uri="{FF2B5EF4-FFF2-40B4-BE49-F238E27FC236}">
                <a16:creationId xmlns:a16="http://schemas.microsoft.com/office/drawing/2014/main" id="{E671DABD-CB85-4F04-BA31-248AC73CD799}"/>
              </a:ext>
            </a:extLst>
          </p:cNvPr>
          <p:cNvSpPr>
            <a:spLocks noGrp="1"/>
          </p:cNvSpPr>
          <p:nvPr>
            <p:ph type="body" sz="quarter" idx="13"/>
          </p:nvPr>
        </p:nvSpPr>
        <p:spPr/>
        <p:txBody>
          <a:bodyPr/>
          <a:lstStyle/>
          <a:p>
            <a:r>
              <a:rPr lang="nl-BE" dirty="0"/>
              <a:t>4</a:t>
            </a:r>
          </a:p>
        </p:txBody>
      </p:sp>
    </p:spTree>
    <p:extLst>
      <p:ext uri="{BB962C8B-B14F-4D97-AF65-F5344CB8AC3E}">
        <p14:creationId xmlns:p14="http://schemas.microsoft.com/office/powerpoint/2010/main" val="354130475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0491D-0F38-4BE2-82A4-2B5500A1CF86}"/>
              </a:ext>
            </a:extLst>
          </p:cNvPr>
          <p:cNvSpPr>
            <a:spLocks noGrp="1"/>
          </p:cNvSpPr>
          <p:nvPr>
            <p:ph type="title"/>
          </p:nvPr>
        </p:nvSpPr>
        <p:spPr/>
        <p:txBody>
          <a:bodyPr>
            <a:normAutofit/>
          </a:bodyPr>
          <a:lstStyle/>
          <a:p>
            <a:r>
              <a:rPr lang="nl-BE" sz="3200" dirty="0"/>
              <a:t>Wat is nieuw?</a:t>
            </a:r>
          </a:p>
        </p:txBody>
      </p:sp>
      <p:sp>
        <p:nvSpPr>
          <p:cNvPr id="3" name="Tijdelijke aanduiding voor inhoud 2">
            <a:extLst>
              <a:ext uri="{FF2B5EF4-FFF2-40B4-BE49-F238E27FC236}">
                <a16:creationId xmlns:a16="http://schemas.microsoft.com/office/drawing/2014/main" id="{D346D3E7-41DE-4779-886C-67F200ABA8BB}"/>
              </a:ext>
            </a:extLst>
          </p:cNvPr>
          <p:cNvSpPr>
            <a:spLocks noGrp="1"/>
          </p:cNvSpPr>
          <p:nvPr>
            <p:ph idx="1"/>
          </p:nvPr>
        </p:nvSpPr>
        <p:spPr>
          <a:xfrm>
            <a:off x="617837" y="1545055"/>
            <a:ext cx="10531425" cy="3946920"/>
          </a:xfrm>
        </p:spPr>
        <p:txBody>
          <a:bodyPr/>
          <a:lstStyle/>
          <a:p>
            <a:r>
              <a:rPr lang="nl-BE" dirty="0"/>
              <a:t>Adviezen verzorging gebitsprothese en andere structuren in de mond</a:t>
            </a:r>
          </a:p>
          <a:p>
            <a:pPr marL="0" indent="0">
              <a:buNone/>
            </a:pPr>
            <a:endParaRPr lang="nl-BE" dirty="0"/>
          </a:p>
          <a:p>
            <a:endParaRPr lang="nl-BE" dirty="0"/>
          </a:p>
        </p:txBody>
      </p:sp>
      <p:sp>
        <p:nvSpPr>
          <p:cNvPr id="4" name="Tijdelijke aanduiding voor dianummer 3">
            <a:extLst>
              <a:ext uri="{FF2B5EF4-FFF2-40B4-BE49-F238E27FC236}">
                <a16:creationId xmlns:a16="http://schemas.microsoft.com/office/drawing/2014/main" id="{E3776C54-7629-4CF5-98D0-E5E2D754810F}"/>
              </a:ext>
            </a:extLst>
          </p:cNvPr>
          <p:cNvSpPr>
            <a:spLocks noGrp="1"/>
          </p:cNvSpPr>
          <p:nvPr>
            <p:ph type="sldNum" sz="quarter" idx="12"/>
          </p:nvPr>
        </p:nvSpPr>
        <p:spPr/>
        <p:txBody>
          <a:bodyPr/>
          <a:lstStyle/>
          <a:p>
            <a:fld id="{626B77F9-3960-F14A-8CB8-28D81A0032CD}" type="slidenum">
              <a:rPr lang="nl-BE" smtClean="0"/>
              <a:t>28</a:t>
            </a:fld>
            <a:endParaRPr lang="nl-BE"/>
          </a:p>
        </p:txBody>
      </p:sp>
      <p:pic>
        <p:nvPicPr>
          <p:cNvPr id="7" name="Afbeelding 6">
            <a:extLst>
              <a:ext uri="{FF2B5EF4-FFF2-40B4-BE49-F238E27FC236}">
                <a16:creationId xmlns:a16="http://schemas.microsoft.com/office/drawing/2014/main" id="{8C38CF2F-D722-2B13-EA6F-2F8EAAFACB3C}"/>
              </a:ext>
            </a:extLst>
          </p:cNvPr>
          <p:cNvPicPr>
            <a:picLocks noChangeAspect="1"/>
          </p:cNvPicPr>
          <p:nvPr/>
        </p:nvPicPr>
        <p:blipFill>
          <a:blip r:embed="rId3"/>
          <a:stretch>
            <a:fillRect/>
          </a:stretch>
        </p:blipFill>
        <p:spPr>
          <a:xfrm>
            <a:off x="838199" y="2579437"/>
            <a:ext cx="5482796" cy="3834063"/>
          </a:xfrm>
          <a:prstGeom prst="rect">
            <a:avLst/>
          </a:prstGeom>
        </p:spPr>
      </p:pic>
      <p:pic>
        <p:nvPicPr>
          <p:cNvPr id="10" name="Afbeelding 9">
            <a:extLst>
              <a:ext uri="{FF2B5EF4-FFF2-40B4-BE49-F238E27FC236}">
                <a16:creationId xmlns:a16="http://schemas.microsoft.com/office/drawing/2014/main" id="{8BFBC921-5B77-EB0D-3E73-621796ECBB10}"/>
              </a:ext>
            </a:extLst>
          </p:cNvPr>
          <p:cNvPicPr>
            <a:picLocks noChangeAspect="1"/>
          </p:cNvPicPr>
          <p:nvPr/>
        </p:nvPicPr>
        <p:blipFill>
          <a:blip r:embed="rId4"/>
          <a:stretch>
            <a:fillRect/>
          </a:stretch>
        </p:blipFill>
        <p:spPr>
          <a:xfrm>
            <a:off x="6740125" y="2707216"/>
            <a:ext cx="5042802" cy="3578504"/>
          </a:xfrm>
          <a:prstGeom prst="rect">
            <a:avLst/>
          </a:prstGeom>
        </p:spPr>
      </p:pic>
    </p:spTree>
    <p:extLst>
      <p:ext uri="{BB962C8B-B14F-4D97-AF65-F5344CB8AC3E}">
        <p14:creationId xmlns:p14="http://schemas.microsoft.com/office/powerpoint/2010/main" val="85568212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0491D-0F38-4BE2-82A4-2B5500A1CF86}"/>
              </a:ext>
            </a:extLst>
          </p:cNvPr>
          <p:cNvSpPr>
            <a:spLocks noGrp="1"/>
          </p:cNvSpPr>
          <p:nvPr>
            <p:ph type="title"/>
          </p:nvPr>
        </p:nvSpPr>
        <p:spPr/>
        <p:txBody>
          <a:bodyPr>
            <a:normAutofit/>
          </a:bodyPr>
          <a:lstStyle/>
          <a:p>
            <a:r>
              <a:rPr lang="nl-BE" sz="3200" dirty="0"/>
              <a:t>Wat is nieuw?</a:t>
            </a:r>
          </a:p>
        </p:txBody>
      </p:sp>
      <p:sp>
        <p:nvSpPr>
          <p:cNvPr id="3" name="Tijdelijke aanduiding voor inhoud 2">
            <a:extLst>
              <a:ext uri="{FF2B5EF4-FFF2-40B4-BE49-F238E27FC236}">
                <a16:creationId xmlns:a16="http://schemas.microsoft.com/office/drawing/2014/main" id="{D346D3E7-41DE-4779-886C-67F200ABA8BB}"/>
              </a:ext>
            </a:extLst>
          </p:cNvPr>
          <p:cNvSpPr>
            <a:spLocks noGrp="1"/>
          </p:cNvSpPr>
          <p:nvPr>
            <p:ph idx="1"/>
          </p:nvPr>
        </p:nvSpPr>
        <p:spPr>
          <a:xfrm>
            <a:off x="617837" y="1545055"/>
            <a:ext cx="10531425" cy="3946920"/>
          </a:xfrm>
        </p:spPr>
        <p:txBody>
          <a:bodyPr/>
          <a:lstStyle/>
          <a:p>
            <a:r>
              <a:rPr lang="nl-BE" dirty="0"/>
              <a:t>Inspirerende praktijkvoorbeeldenpagina</a:t>
            </a:r>
          </a:p>
          <a:p>
            <a:endParaRPr lang="nl-BE" dirty="0"/>
          </a:p>
        </p:txBody>
      </p:sp>
      <p:sp>
        <p:nvSpPr>
          <p:cNvPr id="4" name="Tijdelijke aanduiding voor dianummer 3">
            <a:extLst>
              <a:ext uri="{FF2B5EF4-FFF2-40B4-BE49-F238E27FC236}">
                <a16:creationId xmlns:a16="http://schemas.microsoft.com/office/drawing/2014/main" id="{E3776C54-7629-4CF5-98D0-E5E2D754810F}"/>
              </a:ext>
            </a:extLst>
          </p:cNvPr>
          <p:cNvSpPr>
            <a:spLocks noGrp="1"/>
          </p:cNvSpPr>
          <p:nvPr>
            <p:ph type="sldNum" sz="quarter" idx="12"/>
          </p:nvPr>
        </p:nvSpPr>
        <p:spPr/>
        <p:txBody>
          <a:bodyPr/>
          <a:lstStyle/>
          <a:p>
            <a:fld id="{626B77F9-3960-F14A-8CB8-28D81A0032CD}" type="slidenum">
              <a:rPr lang="nl-BE" smtClean="0"/>
              <a:t>29</a:t>
            </a:fld>
            <a:endParaRPr lang="nl-BE"/>
          </a:p>
        </p:txBody>
      </p:sp>
      <p:pic>
        <p:nvPicPr>
          <p:cNvPr id="7" name="Afbeelding 6">
            <a:extLst>
              <a:ext uri="{FF2B5EF4-FFF2-40B4-BE49-F238E27FC236}">
                <a16:creationId xmlns:a16="http://schemas.microsoft.com/office/drawing/2014/main" id="{5237C30D-3322-0E41-5874-200ABE77A294}"/>
              </a:ext>
            </a:extLst>
          </p:cNvPr>
          <p:cNvPicPr>
            <a:picLocks noChangeAspect="1"/>
          </p:cNvPicPr>
          <p:nvPr/>
        </p:nvPicPr>
        <p:blipFill>
          <a:blip r:embed="rId3"/>
          <a:stretch>
            <a:fillRect/>
          </a:stretch>
        </p:blipFill>
        <p:spPr>
          <a:xfrm>
            <a:off x="0" y="2155831"/>
            <a:ext cx="12192000" cy="4257669"/>
          </a:xfrm>
          <a:prstGeom prst="rect">
            <a:avLst/>
          </a:prstGeom>
        </p:spPr>
      </p:pic>
    </p:spTree>
    <p:extLst>
      <p:ext uri="{BB962C8B-B14F-4D97-AF65-F5344CB8AC3E}">
        <p14:creationId xmlns:p14="http://schemas.microsoft.com/office/powerpoint/2010/main" val="35206379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E3B9B-99E8-4FE9-93CB-D918C75B8266}"/>
              </a:ext>
            </a:extLst>
          </p:cNvPr>
          <p:cNvSpPr>
            <a:spLocks noGrp="1"/>
          </p:cNvSpPr>
          <p:nvPr>
            <p:ph type="title"/>
          </p:nvPr>
        </p:nvSpPr>
        <p:spPr/>
        <p:txBody>
          <a:bodyPr/>
          <a:lstStyle/>
          <a:p>
            <a:r>
              <a:rPr lang="nl-BE" dirty="0"/>
              <a:t>Welkom</a:t>
            </a:r>
          </a:p>
        </p:txBody>
      </p:sp>
      <p:sp>
        <p:nvSpPr>
          <p:cNvPr id="3" name="Tijdelijke aanduiding voor tekst 2">
            <a:extLst>
              <a:ext uri="{FF2B5EF4-FFF2-40B4-BE49-F238E27FC236}">
                <a16:creationId xmlns:a16="http://schemas.microsoft.com/office/drawing/2014/main" id="{C56729B2-E6DF-45D1-800E-A6F9D35E7358}"/>
              </a:ext>
            </a:extLst>
          </p:cNvPr>
          <p:cNvSpPr>
            <a:spLocks noGrp="1"/>
          </p:cNvSpPr>
          <p:nvPr>
            <p:ph type="body" idx="1"/>
          </p:nvPr>
        </p:nvSpPr>
        <p:spPr/>
        <p:txBody>
          <a:bodyPr/>
          <a:lstStyle/>
          <a:p>
            <a:endParaRPr lang="nl-BE" dirty="0"/>
          </a:p>
        </p:txBody>
      </p:sp>
      <p:sp>
        <p:nvSpPr>
          <p:cNvPr id="4" name="Tijdelijke aanduiding voor tekst 3">
            <a:extLst>
              <a:ext uri="{FF2B5EF4-FFF2-40B4-BE49-F238E27FC236}">
                <a16:creationId xmlns:a16="http://schemas.microsoft.com/office/drawing/2014/main" id="{540B0C09-0970-4632-AC1C-80F9F3FE1832}"/>
              </a:ext>
            </a:extLst>
          </p:cNvPr>
          <p:cNvSpPr>
            <a:spLocks noGrp="1"/>
          </p:cNvSpPr>
          <p:nvPr>
            <p:ph type="body" sz="quarter" idx="13"/>
          </p:nvPr>
        </p:nvSpPr>
        <p:spPr/>
        <p:txBody>
          <a:bodyPr/>
          <a:lstStyle/>
          <a:p>
            <a:r>
              <a:rPr lang="nl-BE" dirty="0"/>
              <a:t>1</a:t>
            </a:r>
          </a:p>
        </p:txBody>
      </p:sp>
    </p:spTree>
    <p:extLst>
      <p:ext uri="{BB962C8B-B14F-4D97-AF65-F5344CB8AC3E}">
        <p14:creationId xmlns:p14="http://schemas.microsoft.com/office/powerpoint/2010/main" val="291763525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0491D-0F38-4BE2-82A4-2B5500A1CF86}"/>
              </a:ext>
            </a:extLst>
          </p:cNvPr>
          <p:cNvSpPr>
            <a:spLocks noGrp="1"/>
          </p:cNvSpPr>
          <p:nvPr>
            <p:ph type="title"/>
          </p:nvPr>
        </p:nvSpPr>
        <p:spPr/>
        <p:txBody>
          <a:bodyPr>
            <a:normAutofit/>
          </a:bodyPr>
          <a:lstStyle/>
          <a:p>
            <a:r>
              <a:rPr lang="nl-BE" sz="3200" dirty="0"/>
              <a:t>Wat is nieuw?</a:t>
            </a:r>
          </a:p>
        </p:txBody>
      </p:sp>
      <p:sp>
        <p:nvSpPr>
          <p:cNvPr id="3" name="Tijdelijke aanduiding voor inhoud 2">
            <a:extLst>
              <a:ext uri="{FF2B5EF4-FFF2-40B4-BE49-F238E27FC236}">
                <a16:creationId xmlns:a16="http://schemas.microsoft.com/office/drawing/2014/main" id="{D346D3E7-41DE-4779-886C-67F200ABA8BB}"/>
              </a:ext>
            </a:extLst>
          </p:cNvPr>
          <p:cNvSpPr>
            <a:spLocks noGrp="1"/>
          </p:cNvSpPr>
          <p:nvPr>
            <p:ph idx="1"/>
          </p:nvPr>
        </p:nvSpPr>
        <p:spPr>
          <a:xfrm>
            <a:off x="617837" y="1545055"/>
            <a:ext cx="10531425" cy="3946920"/>
          </a:xfrm>
        </p:spPr>
        <p:txBody>
          <a:bodyPr/>
          <a:lstStyle/>
          <a:p>
            <a:r>
              <a:rPr lang="nl-BE" dirty="0"/>
              <a:t>Inspirerende praktijkvoorbeeldenpagina</a:t>
            </a:r>
          </a:p>
          <a:p>
            <a:endParaRPr lang="nl-BE" dirty="0"/>
          </a:p>
        </p:txBody>
      </p:sp>
      <p:sp>
        <p:nvSpPr>
          <p:cNvPr id="4" name="Tijdelijke aanduiding voor dianummer 3">
            <a:extLst>
              <a:ext uri="{FF2B5EF4-FFF2-40B4-BE49-F238E27FC236}">
                <a16:creationId xmlns:a16="http://schemas.microsoft.com/office/drawing/2014/main" id="{E3776C54-7629-4CF5-98D0-E5E2D754810F}"/>
              </a:ext>
            </a:extLst>
          </p:cNvPr>
          <p:cNvSpPr>
            <a:spLocks noGrp="1"/>
          </p:cNvSpPr>
          <p:nvPr>
            <p:ph type="sldNum" sz="quarter" idx="12"/>
          </p:nvPr>
        </p:nvSpPr>
        <p:spPr/>
        <p:txBody>
          <a:bodyPr/>
          <a:lstStyle/>
          <a:p>
            <a:fld id="{626B77F9-3960-F14A-8CB8-28D81A0032CD}" type="slidenum">
              <a:rPr lang="nl-BE" smtClean="0"/>
              <a:t>30</a:t>
            </a:fld>
            <a:endParaRPr lang="nl-BE"/>
          </a:p>
        </p:txBody>
      </p:sp>
      <p:pic>
        <p:nvPicPr>
          <p:cNvPr id="6" name="Afbeelding 5">
            <a:extLst>
              <a:ext uri="{FF2B5EF4-FFF2-40B4-BE49-F238E27FC236}">
                <a16:creationId xmlns:a16="http://schemas.microsoft.com/office/drawing/2014/main" id="{5C249795-D060-7370-73FD-9D048CC42A31}"/>
              </a:ext>
            </a:extLst>
          </p:cNvPr>
          <p:cNvPicPr>
            <a:picLocks noChangeAspect="1"/>
          </p:cNvPicPr>
          <p:nvPr/>
        </p:nvPicPr>
        <p:blipFill>
          <a:blip r:embed="rId3"/>
          <a:stretch>
            <a:fillRect/>
          </a:stretch>
        </p:blipFill>
        <p:spPr>
          <a:xfrm>
            <a:off x="1042738" y="2291830"/>
            <a:ext cx="9482986" cy="4566170"/>
          </a:xfrm>
          <a:prstGeom prst="rect">
            <a:avLst/>
          </a:prstGeom>
        </p:spPr>
      </p:pic>
    </p:spTree>
    <p:extLst>
      <p:ext uri="{BB962C8B-B14F-4D97-AF65-F5344CB8AC3E}">
        <p14:creationId xmlns:p14="http://schemas.microsoft.com/office/powerpoint/2010/main" val="143418804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0491D-0F38-4BE2-82A4-2B5500A1CF86}"/>
              </a:ext>
            </a:extLst>
          </p:cNvPr>
          <p:cNvSpPr>
            <a:spLocks noGrp="1"/>
          </p:cNvSpPr>
          <p:nvPr>
            <p:ph type="title"/>
          </p:nvPr>
        </p:nvSpPr>
        <p:spPr/>
        <p:txBody>
          <a:bodyPr>
            <a:normAutofit/>
          </a:bodyPr>
          <a:lstStyle/>
          <a:p>
            <a:r>
              <a:rPr lang="nl-BE" sz="3200" dirty="0"/>
              <a:t>Wat is nieuw?</a:t>
            </a:r>
          </a:p>
        </p:txBody>
      </p:sp>
      <p:sp>
        <p:nvSpPr>
          <p:cNvPr id="3" name="Tijdelijke aanduiding voor inhoud 2">
            <a:extLst>
              <a:ext uri="{FF2B5EF4-FFF2-40B4-BE49-F238E27FC236}">
                <a16:creationId xmlns:a16="http://schemas.microsoft.com/office/drawing/2014/main" id="{D346D3E7-41DE-4779-886C-67F200ABA8BB}"/>
              </a:ext>
            </a:extLst>
          </p:cNvPr>
          <p:cNvSpPr>
            <a:spLocks noGrp="1"/>
          </p:cNvSpPr>
          <p:nvPr>
            <p:ph idx="1"/>
          </p:nvPr>
        </p:nvSpPr>
        <p:spPr>
          <a:xfrm>
            <a:off x="617837" y="1545055"/>
            <a:ext cx="10531425" cy="3946920"/>
          </a:xfrm>
        </p:spPr>
        <p:txBody>
          <a:bodyPr/>
          <a:lstStyle/>
          <a:p>
            <a:r>
              <a:rPr lang="nl-BE" dirty="0"/>
              <a:t>Inspirerende praktijkvoorbeeldenpagina</a:t>
            </a:r>
          </a:p>
          <a:p>
            <a:endParaRPr lang="nl-BE" dirty="0"/>
          </a:p>
        </p:txBody>
      </p:sp>
      <p:sp>
        <p:nvSpPr>
          <p:cNvPr id="4" name="Tijdelijke aanduiding voor dianummer 3">
            <a:extLst>
              <a:ext uri="{FF2B5EF4-FFF2-40B4-BE49-F238E27FC236}">
                <a16:creationId xmlns:a16="http://schemas.microsoft.com/office/drawing/2014/main" id="{E3776C54-7629-4CF5-98D0-E5E2D754810F}"/>
              </a:ext>
            </a:extLst>
          </p:cNvPr>
          <p:cNvSpPr>
            <a:spLocks noGrp="1"/>
          </p:cNvSpPr>
          <p:nvPr>
            <p:ph type="sldNum" sz="quarter" idx="12"/>
          </p:nvPr>
        </p:nvSpPr>
        <p:spPr/>
        <p:txBody>
          <a:bodyPr/>
          <a:lstStyle/>
          <a:p>
            <a:fld id="{626B77F9-3960-F14A-8CB8-28D81A0032CD}" type="slidenum">
              <a:rPr lang="nl-BE" smtClean="0"/>
              <a:t>31</a:t>
            </a:fld>
            <a:endParaRPr lang="nl-BE"/>
          </a:p>
        </p:txBody>
      </p:sp>
      <p:pic>
        <p:nvPicPr>
          <p:cNvPr id="6" name="Afbeelding 5">
            <a:extLst>
              <a:ext uri="{FF2B5EF4-FFF2-40B4-BE49-F238E27FC236}">
                <a16:creationId xmlns:a16="http://schemas.microsoft.com/office/drawing/2014/main" id="{4BE87C05-C9F2-1E68-07FA-2C9B8A4A5E3F}"/>
              </a:ext>
            </a:extLst>
          </p:cNvPr>
          <p:cNvPicPr>
            <a:picLocks noChangeAspect="1"/>
          </p:cNvPicPr>
          <p:nvPr/>
        </p:nvPicPr>
        <p:blipFill rotWithShape="1">
          <a:blip r:embed="rId3"/>
          <a:srcRect t="48838"/>
          <a:stretch/>
        </p:blipFill>
        <p:spPr>
          <a:xfrm>
            <a:off x="490515" y="2356836"/>
            <a:ext cx="10968144" cy="3523103"/>
          </a:xfrm>
          <a:prstGeom prst="rect">
            <a:avLst/>
          </a:prstGeom>
        </p:spPr>
      </p:pic>
    </p:spTree>
    <p:extLst>
      <p:ext uri="{BB962C8B-B14F-4D97-AF65-F5344CB8AC3E}">
        <p14:creationId xmlns:p14="http://schemas.microsoft.com/office/powerpoint/2010/main" val="422344878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0491D-0F38-4BE2-82A4-2B5500A1CF86}"/>
              </a:ext>
            </a:extLst>
          </p:cNvPr>
          <p:cNvSpPr>
            <a:spLocks noGrp="1"/>
          </p:cNvSpPr>
          <p:nvPr>
            <p:ph type="title"/>
          </p:nvPr>
        </p:nvSpPr>
        <p:spPr/>
        <p:txBody>
          <a:bodyPr>
            <a:normAutofit/>
          </a:bodyPr>
          <a:lstStyle/>
          <a:p>
            <a:r>
              <a:rPr lang="nl-BE" sz="3200" dirty="0"/>
              <a:t>Wat is nieuw?</a:t>
            </a:r>
          </a:p>
        </p:txBody>
      </p:sp>
      <p:sp>
        <p:nvSpPr>
          <p:cNvPr id="3" name="Tijdelijke aanduiding voor inhoud 2">
            <a:extLst>
              <a:ext uri="{FF2B5EF4-FFF2-40B4-BE49-F238E27FC236}">
                <a16:creationId xmlns:a16="http://schemas.microsoft.com/office/drawing/2014/main" id="{D346D3E7-41DE-4779-886C-67F200ABA8BB}"/>
              </a:ext>
            </a:extLst>
          </p:cNvPr>
          <p:cNvSpPr>
            <a:spLocks noGrp="1"/>
          </p:cNvSpPr>
          <p:nvPr>
            <p:ph idx="1"/>
          </p:nvPr>
        </p:nvSpPr>
        <p:spPr>
          <a:xfrm>
            <a:off x="617837" y="1545055"/>
            <a:ext cx="10531425" cy="3946920"/>
          </a:xfrm>
        </p:spPr>
        <p:txBody>
          <a:bodyPr/>
          <a:lstStyle/>
          <a:p>
            <a:r>
              <a:rPr lang="nl-BE" dirty="0"/>
              <a:t>Inspirerende praktijkvoorbeeldenpagina</a:t>
            </a:r>
          </a:p>
          <a:p>
            <a:endParaRPr lang="nl-BE" dirty="0"/>
          </a:p>
        </p:txBody>
      </p:sp>
      <p:sp>
        <p:nvSpPr>
          <p:cNvPr id="4" name="Tijdelijke aanduiding voor dianummer 3">
            <a:extLst>
              <a:ext uri="{FF2B5EF4-FFF2-40B4-BE49-F238E27FC236}">
                <a16:creationId xmlns:a16="http://schemas.microsoft.com/office/drawing/2014/main" id="{E3776C54-7629-4CF5-98D0-E5E2D754810F}"/>
              </a:ext>
            </a:extLst>
          </p:cNvPr>
          <p:cNvSpPr>
            <a:spLocks noGrp="1"/>
          </p:cNvSpPr>
          <p:nvPr>
            <p:ph type="sldNum" sz="quarter" idx="12"/>
          </p:nvPr>
        </p:nvSpPr>
        <p:spPr/>
        <p:txBody>
          <a:bodyPr/>
          <a:lstStyle/>
          <a:p>
            <a:fld id="{626B77F9-3960-F14A-8CB8-28D81A0032CD}" type="slidenum">
              <a:rPr lang="nl-BE" smtClean="0"/>
              <a:t>32</a:t>
            </a:fld>
            <a:endParaRPr lang="nl-BE"/>
          </a:p>
        </p:txBody>
      </p:sp>
      <p:pic>
        <p:nvPicPr>
          <p:cNvPr id="7" name="Afbeelding 6">
            <a:extLst>
              <a:ext uri="{FF2B5EF4-FFF2-40B4-BE49-F238E27FC236}">
                <a16:creationId xmlns:a16="http://schemas.microsoft.com/office/drawing/2014/main" id="{9CAF6155-E90F-9985-8216-4D27B4AACE2E}"/>
              </a:ext>
            </a:extLst>
          </p:cNvPr>
          <p:cNvPicPr>
            <a:picLocks noChangeAspect="1"/>
          </p:cNvPicPr>
          <p:nvPr/>
        </p:nvPicPr>
        <p:blipFill>
          <a:blip r:embed="rId3"/>
          <a:stretch>
            <a:fillRect/>
          </a:stretch>
        </p:blipFill>
        <p:spPr>
          <a:xfrm>
            <a:off x="499281" y="2110128"/>
            <a:ext cx="11193437" cy="3381847"/>
          </a:xfrm>
          <a:prstGeom prst="rect">
            <a:avLst/>
          </a:prstGeom>
        </p:spPr>
      </p:pic>
      <p:sp>
        <p:nvSpPr>
          <p:cNvPr id="9" name="Tekstvak 8">
            <a:extLst>
              <a:ext uri="{FF2B5EF4-FFF2-40B4-BE49-F238E27FC236}">
                <a16:creationId xmlns:a16="http://schemas.microsoft.com/office/drawing/2014/main" id="{AF6B0C32-B0D1-5B5F-5FE9-79857301E177}"/>
              </a:ext>
            </a:extLst>
          </p:cNvPr>
          <p:cNvSpPr txBox="1"/>
          <p:nvPr/>
        </p:nvSpPr>
        <p:spPr>
          <a:xfrm>
            <a:off x="499281" y="5687716"/>
            <a:ext cx="10392496" cy="369332"/>
          </a:xfrm>
          <a:prstGeom prst="rect">
            <a:avLst/>
          </a:prstGeom>
          <a:noFill/>
        </p:spPr>
        <p:txBody>
          <a:bodyPr wrap="square">
            <a:spAutoFit/>
          </a:bodyPr>
          <a:lstStyle/>
          <a:p>
            <a:r>
              <a:rPr lang="nl-NL" dirty="0"/>
              <a:t>https://demondzorglijn.be/ondersteunende-materialen-voor-de-woonzorgcentra/good-practices/</a:t>
            </a:r>
          </a:p>
        </p:txBody>
      </p:sp>
    </p:spTree>
    <p:extLst>
      <p:ext uri="{BB962C8B-B14F-4D97-AF65-F5344CB8AC3E}">
        <p14:creationId xmlns:p14="http://schemas.microsoft.com/office/powerpoint/2010/main" val="292834834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0491D-0F38-4BE2-82A4-2B5500A1CF86}"/>
              </a:ext>
            </a:extLst>
          </p:cNvPr>
          <p:cNvSpPr>
            <a:spLocks noGrp="1"/>
          </p:cNvSpPr>
          <p:nvPr>
            <p:ph type="title"/>
          </p:nvPr>
        </p:nvSpPr>
        <p:spPr/>
        <p:txBody>
          <a:bodyPr>
            <a:normAutofit/>
          </a:bodyPr>
          <a:lstStyle/>
          <a:p>
            <a:r>
              <a:rPr lang="nl-BE" sz="3200" dirty="0"/>
              <a:t>Wat is nieuw?</a:t>
            </a:r>
          </a:p>
        </p:txBody>
      </p:sp>
      <p:sp>
        <p:nvSpPr>
          <p:cNvPr id="3" name="Tijdelijke aanduiding voor inhoud 2">
            <a:extLst>
              <a:ext uri="{FF2B5EF4-FFF2-40B4-BE49-F238E27FC236}">
                <a16:creationId xmlns:a16="http://schemas.microsoft.com/office/drawing/2014/main" id="{D346D3E7-41DE-4779-886C-67F200ABA8BB}"/>
              </a:ext>
            </a:extLst>
          </p:cNvPr>
          <p:cNvSpPr>
            <a:spLocks noGrp="1"/>
          </p:cNvSpPr>
          <p:nvPr>
            <p:ph idx="1"/>
          </p:nvPr>
        </p:nvSpPr>
        <p:spPr>
          <a:xfrm>
            <a:off x="490517" y="2167242"/>
            <a:ext cx="3294406" cy="3946920"/>
          </a:xfrm>
        </p:spPr>
        <p:txBody>
          <a:bodyPr/>
          <a:lstStyle/>
          <a:p>
            <a:r>
              <a:rPr lang="nl-BE" dirty="0"/>
              <a:t>Folder ‘Met een gezonde mond naar het WZC’</a:t>
            </a:r>
          </a:p>
          <a:p>
            <a:pPr marL="0" indent="0">
              <a:buNone/>
            </a:pPr>
            <a:endParaRPr lang="nl-BE" dirty="0"/>
          </a:p>
          <a:p>
            <a:endParaRPr lang="nl-BE" dirty="0"/>
          </a:p>
        </p:txBody>
      </p:sp>
      <p:sp>
        <p:nvSpPr>
          <p:cNvPr id="4" name="Tijdelijke aanduiding voor dianummer 3">
            <a:extLst>
              <a:ext uri="{FF2B5EF4-FFF2-40B4-BE49-F238E27FC236}">
                <a16:creationId xmlns:a16="http://schemas.microsoft.com/office/drawing/2014/main" id="{E3776C54-7629-4CF5-98D0-E5E2D754810F}"/>
              </a:ext>
            </a:extLst>
          </p:cNvPr>
          <p:cNvSpPr>
            <a:spLocks noGrp="1"/>
          </p:cNvSpPr>
          <p:nvPr>
            <p:ph type="sldNum" sz="quarter" idx="12"/>
          </p:nvPr>
        </p:nvSpPr>
        <p:spPr/>
        <p:txBody>
          <a:bodyPr/>
          <a:lstStyle/>
          <a:p>
            <a:fld id="{626B77F9-3960-F14A-8CB8-28D81A0032CD}" type="slidenum">
              <a:rPr lang="nl-BE" smtClean="0"/>
              <a:t>33</a:t>
            </a:fld>
            <a:endParaRPr lang="nl-BE"/>
          </a:p>
        </p:txBody>
      </p:sp>
      <p:pic>
        <p:nvPicPr>
          <p:cNvPr id="7" name="Afbeelding 6">
            <a:extLst>
              <a:ext uri="{FF2B5EF4-FFF2-40B4-BE49-F238E27FC236}">
                <a16:creationId xmlns:a16="http://schemas.microsoft.com/office/drawing/2014/main" id="{48672E72-AE4E-5E38-4977-AE4F3621D1B2}"/>
              </a:ext>
            </a:extLst>
          </p:cNvPr>
          <p:cNvPicPr>
            <a:picLocks noChangeAspect="1"/>
          </p:cNvPicPr>
          <p:nvPr/>
        </p:nvPicPr>
        <p:blipFill>
          <a:blip r:embed="rId3"/>
          <a:stretch>
            <a:fillRect/>
          </a:stretch>
        </p:blipFill>
        <p:spPr>
          <a:xfrm>
            <a:off x="4361232" y="0"/>
            <a:ext cx="4850780" cy="68580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0658041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0491D-0F38-4BE2-82A4-2B5500A1CF86}"/>
              </a:ext>
            </a:extLst>
          </p:cNvPr>
          <p:cNvSpPr>
            <a:spLocks noGrp="1"/>
          </p:cNvSpPr>
          <p:nvPr>
            <p:ph type="title"/>
          </p:nvPr>
        </p:nvSpPr>
        <p:spPr>
          <a:xfrm>
            <a:off x="397397" y="674511"/>
            <a:ext cx="9900000" cy="772537"/>
          </a:xfrm>
        </p:spPr>
        <p:txBody>
          <a:bodyPr>
            <a:normAutofit/>
          </a:bodyPr>
          <a:lstStyle/>
          <a:p>
            <a:r>
              <a:rPr lang="nl-BE" sz="3200" dirty="0"/>
              <a:t>Wat is nieuw?</a:t>
            </a:r>
          </a:p>
        </p:txBody>
      </p:sp>
      <p:sp>
        <p:nvSpPr>
          <p:cNvPr id="3" name="Tijdelijke aanduiding voor inhoud 2">
            <a:extLst>
              <a:ext uri="{FF2B5EF4-FFF2-40B4-BE49-F238E27FC236}">
                <a16:creationId xmlns:a16="http://schemas.microsoft.com/office/drawing/2014/main" id="{D346D3E7-41DE-4779-886C-67F200ABA8BB}"/>
              </a:ext>
            </a:extLst>
          </p:cNvPr>
          <p:cNvSpPr>
            <a:spLocks noGrp="1"/>
          </p:cNvSpPr>
          <p:nvPr>
            <p:ph idx="1"/>
          </p:nvPr>
        </p:nvSpPr>
        <p:spPr>
          <a:xfrm>
            <a:off x="536814" y="2227961"/>
            <a:ext cx="2252685" cy="3946920"/>
          </a:xfrm>
        </p:spPr>
        <p:txBody>
          <a:bodyPr/>
          <a:lstStyle/>
          <a:p>
            <a:r>
              <a:rPr lang="nl-BE" dirty="0"/>
              <a:t>Poetskaarten</a:t>
            </a:r>
          </a:p>
          <a:p>
            <a:pPr marL="0" indent="0">
              <a:buNone/>
            </a:pPr>
            <a:endParaRPr lang="nl-BE" dirty="0"/>
          </a:p>
          <a:p>
            <a:endParaRPr lang="nl-BE" dirty="0"/>
          </a:p>
        </p:txBody>
      </p:sp>
      <p:sp>
        <p:nvSpPr>
          <p:cNvPr id="4" name="Tijdelijke aanduiding voor dianummer 3">
            <a:extLst>
              <a:ext uri="{FF2B5EF4-FFF2-40B4-BE49-F238E27FC236}">
                <a16:creationId xmlns:a16="http://schemas.microsoft.com/office/drawing/2014/main" id="{E3776C54-7629-4CF5-98D0-E5E2D754810F}"/>
              </a:ext>
            </a:extLst>
          </p:cNvPr>
          <p:cNvSpPr>
            <a:spLocks noGrp="1"/>
          </p:cNvSpPr>
          <p:nvPr>
            <p:ph type="sldNum" sz="quarter" idx="12"/>
          </p:nvPr>
        </p:nvSpPr>
        <p:spPr/>
        <p:txBody>
          <a:bodyPr/>
          <a:lstStyle/>
          <a:p>
            <a:fld id="{626B77F9-3960-F14A-8CB8-28D81A0032CD}" type="slidenum">
              <a:rPr lang="nl-BE" smtClean="0"/>
              <a:t>34</a:t>
            </a:fld>
            <a:endParaRPr lang="nl-BE"/>
          </a:p>
        </p:txBody>
      </p:sp>
      <p:pic>
        <p:nvPicPr>
          <p:cNvPr id="6" name="Afbeelding 5">
            <a:extLst>
              <a:ext uri="{FF2B5EF4-FFF2-40B4-BE49-F238E27FC236}">
                <a16:creationId xmlns:a16="http://schemas.microsoft.com/office/drawing/2014/main" id="{8A106547-C3A2-CD37-B6B3-BA59DE1BA90D}"/>
              </a:ext>
            </a:extLst>
          </p:cNvPr>
          <p:cNvPicPr>
            <a:picLocks noChangeAspect="1"/>
          </p:cNvPicPr>
          <p:nvPr/>
        </p:nvPicPr>
        <p:blipFill>
          <a:blip r:embed="rId3"/>
          <a:stretch>
            <a:fillRect/>
          </a:stretch>
        </p:blipFill>
        <p:spPr>
          <a:xfrm>
            <a:off x="3842795" y="1151659"/>
            <a:ext cx="7951808" cy="5626966"/>
          </a:xfrm>
          <a:prstGeom prst="rect">
            <a:avLst/>
          </a:prstGeom>
        </p:spPr>
      </p:pic>
    </p:spTree>
    <p:extLst>
      <p:ext uri="{BB962C8B-B14F-4D97-AF65-F5344CB8AC3E}">
        <p14:creationId xmlns:p14="http://schemas.microsoft.com/office/powerpoint/2010/main" val="138909784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0491D-0F38-4BE2-82A4-2B5500A1CF86}"/>
              </a:ext>
            </a:extLst>
          </p:cNvPr>
          <p:cNvSpPr>
            <a:spLocks noGrp="1"/>
          </p:cNvSpPr>
          <p:nvPr>
            <p:ph type="title"/>
          </p:nvPr>
        </p:nvSpPr>
        <p:spPr/>
        <p:txBody>
          <a:bodyPr>
            <a:normAutofit/>
          </a:bodyPr>
          <a:lstStyle/>
          <a:p>
            <a:r>
              <a:rPr lang="nl-BE" sz="3200" dirty="0"/>
              <a:t>Wat is nieuw?</a:t>
            </a:r>
          </a:p>
        </p:txBody>
      </p:sp>
      <p:sp>
        <p:nvSpPr>
          <p:cNvPr id="3" name="Tijdelijke aanduiding voor inhoud 2">
            <a:extLst>
              <a:ext uri="{FF2B5EF4-FFF2-40B4-BE49-F238E27FC236}">
                <a16:creationId xmlns:a16="http://schemas.microsoft.com/office/drawing/2014/main" id="{D346D3E7-41DE-4779-886C-67F200ABA8BB}"/>
              </a:ext>
            </a:extLst>
          </p:cNvPr>
          <p:cNvSpPr>
            <a:spLocks noGrp="1"/>
          </p:cNvSpPr>
          <p:nvPr>
            <p:ph idx="1"/>
          </p:nvPr>
        </p:nvSpPr>
        <p:spPr>
          <a:xfrm>
            <a:off x="617837" y="1545055"/>
            <a:ext cx="10531425" cy="3946920"/>
          </a:xfrm>
        </p:spPr>
        <p:txBody>
          <a:bodyPr/>
          <a:lstStyle/>
          <a:p>
            <a:r>
              <a:rPr lang="nl-BE" dirty="0"/>
              <a:t>Gezonde Mondkoffer met uitbreidingspakketten </a:t>
            </a:r>
          </a:p>
          <a:p>
            <a:pPr marL="0" indent="0">
              <a:buNone/>
            </a:pPr>
            <a:endParaRPr lang="nl-BE" dirty="0"/>
          </a:p>
          <a:p>
            <a:endParaRPr lang="nl-BE" dirty="0"/>
          </a:p>
        </p:txBody>
      </p:sp>
      <p:sp>
        <p:nvSpPr>
          <p:cNvPr id="4" name="Tijdelijke aanduiding voor dianummer 3">
            <a:extLst>
              <a:ext uri="{FF2B5EF4-FFF2-40B4-BE49-F238E27FC236}">
                <a16:creationId xmlns:a16="http://schemas.microsoft.com/office/drawing/2014/main" id="{E3776C54-7629-4CF5-98D0-E5E2D754810F}"/>
              </a:ext>
            </a:extLst>
          </p:cNvPr>
          <p:cNvSpPr>
            <a:spLocks noGrp="1"/>
          </p:cNvSpPr>
          <p:nvPr>
            <p:ph type="sldNum" sz="quarter" idx="12"/>
          </p:nvPr>
        </p:nvSpPr>
        <p:spPr/>
        <p:txBody>
          <a:bodyPr/>
          <a:lstStyle/>
          <a:p>
            <a:fld id="{626B77F9-3960-F14A-8CB8-28D81A0032CD}" type="slidenum">
              <a:rPr lang="nl-BE" smtClean="0"/>
              <a:t>35</a:t>
            </a:fld>
            <a:endParaRPr lang="nl-BE"/>
          </a:p>
        </p:txBody>
      </p:sp>
      <p:pic>
        <p:nvPicPr>
          <p:cNvPr id="6" name="Afbeelding 5">
            <a:extLst>
              <a:ext uri="{FF2B5EF4-FFF2-40B4-BE49-F238E27FC236}">
                <a16:creationId xmlns:a16="http://schemas.microsoft.com/office/drawing/2014/main" id="{03B8B60F-12BB-F8FB-BB70-28BD2DB3B2EA}"/>
              </a:ext>
            </a:extLst>
          </p:cNvPr>
          <p:cNvPicPr>
            <a:picLocks noChangeAspect="1"/>
          </p:cNvPicPr>
          <p:nvPr/>
        </p:nvPicPr>
        <p:blipFill>
          <a:blip r:embed="rId3"/>
          <a:stretch>
            <a:fillRect/>
          </a:stretch>
        </p:blipFill>
        <p:spPr>
          <a:xfrm>
            <a:off x="0" y="2487237"/>
            <a:ext cx="12192000" cy="3004738"/>
          </a:xfrm>
          <a:prstGeom prst="rect">
            <a:avLst/>
          </a:prstGeom>
        </p:spPr>
      </p:pic>
      <p:sp>
        <p:nvSpPr>
          <p:cNvPr id="7" name="Tekstvak 6">
            <a:extLst>
              <a:ext uri="{FF2B5EF4-FFF2-40B4-BE49-F238E27FC236}">
                <a16:creationId xmlns:a16="http://schemas.microsoft.com/office/drawing/2014/main" id="{A4FF71D4-5AFD-BA32-BB99-3EC9BC7131DC}"/>
              </a:ext>
            </a:extLst>
          </p:cNvPr>
          <p:cNvSpPr txBox="1"/>
          <p:nvPr/>
        </p:nvSpPr>
        <p:spPr>
          <a:xfrm>
            <a:off x="396433" y="5582448"/>
            <a:ext cx="11444468" cy="646331"/>
          </a:xfrm>
          <a:prstGeom prst="rect">
            <a:avLst/>
          </a:prstGeom>
          <a:noFill/>
        </p:spPr>
        <p:txBody>
          <a:bodyPr wrap="square">
            <a:spAutoFit/>
          </a:bodyPr>
          <a:lstStyle/>
          <a:p>
            <a:r>
              <a:rPr lang="nl-NL" dirty="0"/>
              <a:t>Tip voor de train-</a:t>
            </a:r>
            <a:r>
              <a:rPr lang="nl-NL" dirty="0" err="1"/>
              <a:t>the</a:t>
            </a:r>
            <a:r>
              <a:rPr lang="nl-NL" dirty="0"/>
              <a:t>-trainer opleidingen. De koffer met uitbreidingspakket ouderen is gratis te ontlenen via het Logo in uw buurt: </a:t>
            </a:r>
            <a:r>
              <a:rPr lang="nl-NL" dirty="0">
                <a:hlinkClick r:id="rId4"/>
              </a:rPr>
              <a:t>www.vlaamse-logos.be/</a:t>
            </a:r>
            <a:r>
              <a:rPr lang="nl-NL" dirty="0"/>
              <a:t> </a:t>
            </a:r>
          </a:p>
        </p:txBody>
      </p:sp>
    </p:spTree>
    <p:extLst>
      <p:ext uri="{BB962C8B-B14F-4D97-AF65-F5344CB8AC3E}">
        <p14:creationId xmlns:p14="http://schemas.microsoft.com/office/powerpoint/2010/main" val="31717781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0491D-0F38-4BE2-82A4-2B5500A1CF86}"/>
              </a:ext>
            </a:extLst>
          </p:cNvPr>
          <p:cNvSpPr>
            <a:spLocks noGrp="1"/>
          </p:cNvSpPr>
          <p:nvPr>
            <p:ph type="title"/>
          </p:nvPr>
        </p:nvSpPr>
        <p:spPr/>
        <p:txBody>
          <a:bodyPr>
            <a:normAutofit/>
          </a:bodyPr>
          <a:lstStyle/>
          <a:p>
            <a:r>
              <a:rPr lang="nl-BE" sz="3200" dirty="0"/>
              <a:t>Wat is nieuw?</a:t>
            </a:r>
          </a:p>
        </p:txBody>
      </p:sp>
      <p:sp>
        <p:nvSpPr>
          <p:cNvPr id="3" name="Tijdelijke aanduiding voor inhoud 2">
            <a:extLst>
              <a:ext uri="{FF2B5EF4-FFF2-40B4-BE49-F238E27FC236}">
                <a16:creationId xmlns:a16="http://schemas.microsoft.com/office/drawing/2014/main" id="{D346D3E7-41DE-4779-886C-67F200ABA8BB}"/>
              </a:ext>
            </a:extLst>
          </p:cNvPr>
          <p:cNvSpPr>
            <a:spLocks noGrp="1"/>
          </p:cNvSpPr>
          <p:nvPr>
            <p:ph idx="1"/>
          </p:nvPr>
        </p:nvSpPr>
        <p:spPr>
          <a:xfrm>
            <a:off x="617837" y="1545055"/>
            <a:ext cx="10531425" cy="3946920"/>
          </a:xfrm>
        </p:spPr>
        <p:txBody>
          <a:bodyPr/>
          <a:lstStyle/>
          <a:p>
            <a:r>
              <a:rPr lang="nl-BE" dirty="0"/>
              <a:t>Gezonde Mondkoffer met uitbreidingspakketten </a:t>
            </a:r>
          </a:p>
          <a:p>
            <a:pPr marL="0" indent="0">
              <a:buNone/>
            </a:pPr>
            <a:endParaRPr lang="nl-BE" dirty="0"/>
          </a:p>
          <a:p>
            <a:endParaRPr lang="nl-BE" dirty="0"/>
          </a:p>
        </p:txBody>
      </p:sp>
      <p:sp>
        <p:nvSpPr>
          <p:cNvPr id="4" name="Tijdelijke aanduiding voor dianummer 3">
            <a:extLst>
              <a:ext uri="{FF2B5EF4-FFF2-40B4-BE49-F238E27FC236}">
                <a16:creationId xmlns:a16="http://schemas.microsoft.com/office/drawing/2014/main" id="{E3776C54-7629-4CF5-98D0-E5E2D754810F}"/>
              </a:ext>
            </a:extLst>
          </p:cNvPr>
          <p:cNvSpPr>
            <a:spLocks noGrp="1"/>
          </p:cNvSpPr>
          <p:nvPr>
            <p:ph type="sldNum" sz="quarter" idx="12"/>
          </p:nvPr>
        </p:nvSpPr>
        <p:spPr/>
        <p:txBody>
          <a:bodyPr/>
          <a:lstStyle/>
          <a:p>
            <a:fld id="{626B77F9-3960-F14A-8CB8-28D81A0032CD}" type="slidenum">
              <a:rPr lang="nl-BE" smtClean="0"/>
              <a:t>36</a:t>
            </a:fld>
            <a:endParaRPr lang="nl-BE"/>
          </a:p>
        </p:txBody>
      </p:sp>
      <p:pic>
        <p:nvPicPr>
          <p:cNvPr id="7" name="Afbeelding 6">
            <a:extLst>
              <a:ext uri="{FF2B5EF4-FFF2-40B4-BE49-F238E27FC236}">
                <a16:creationId xmlns:a16="http://schemas.microsoft.com/office/drawing/2014/main" id="{9ECF1F82-D8B2-4A7C-665D-B61AC6146141}"/>
              </a:ext>
            </a:extLst>
          </p:cNvPr>
          <p:cNvPicPr>
            <a:picLocks noChangeAspect="1"/>
          </p:cNvPicPr>
          <p:nvPr/>
        </p:nvPicPr>
        <p:blipFill>
          <a:blip r:embed="rId3"/>
          <a:stretch>
            <a:fillRect/>
          </a:stretch>
        </p:blipFill>
        <p:spPr>
          <a:xfrm>
            <a:off x="0" y="2549650"/>
            <a:ext cx="12192000" cy="2942325"/>
          </a:xfrm>
          <a:prstGeom prst="rect">
            <a:avLst/>
          </a:prstGeom>
        </p:spPr>
      </p:pic>
    </p:spTree>
    <p:extLst>
      <p:ext uri="{BB962C8B-B14F-4D97-AF65-F5344CB8AC3E}">
        <p14:creationId xmlns:p14="http://schemas.microsoft.com/office/powerpoint/2010/main" val="102012068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7818B-6999-ACAD-2AB8-4C61BA1BD403}"/>
              </a:ext>
            </a:extLst>
          </p:cNvPr>
          <p:cNvSpPr>
            <a:spLocks noGrp="1"/>
          </p:cNvSpPr>
          <p:nvPr>
            <p:ph type="title"/>
          </p:nvPr>
        </p:nvSpPr>
        <p:spPr/>
        <p:txBody>
          <a:bodyPr/>
          <a:lstStyle/>
          <a:p>
            <a:r>
              <a:rPr lang="nl-BE" dirty="0"/>
              <a:t>Nog Feedback voor Gezonde mond?</a:t>
            </a:r>
            <a:endParaRPr lang="nl-NL" dirty="0"/>
          </a:p>
        </p:txBody>
      </p:sp>
      <p:sp>
        <p:nvSpPr>
          <p:cNvPr id="3" name="Tijdelijke aanduiding voor inhoud 2">
            <a:extLst>
              <a:ext uri="{FF2B5EF4-FFF2-40B4-BE49-F238E27FC236}">
                <a16:creationId xmlns:a16="http://schemas.microsoft.com/office/drawing/2014/main" id="{4A651996-2988-3F0B-8C70-34DDDE69A642}"/>
              </a:ext>
            </a:extLst>
          </p:cNvPr>
          <p:cNvSpPr>
            <a:spLocks noGrp="1"/>
          </p:cNvSpPr>
          <p:nvPr>
            <p:ph idx="1"/>
          </p:nvPr>
        </p:nvSpPr>
        <p:spPr/>
        <p:txBody>
          <a:bodyPr/>
          <a:lstStyle/>
          <a:p>
            <a:pPr marL="0" indent="0">
              <a:buNone/>
            </a:pPr>
            <a:r>
              <a:rPr lang="nl-BE" dirty="0"/>
              <a:t>Steek het in de ideeënbus! </a:t>
            </a:r>
            <a:endParaRPr lang="nl-NL" dirty="0"/>
          </a:p>
        </p:txBody>
      </p:sp>
      <p:sp>
        <p:nvSpPr>
          <p:cNvPr id="4" name="Tijdelijke aanduiding voor dianummer 3">
            <a:extLst>
              <a:ext uri="{FF2B5EF4-FFF2-40B4-BE49-F238E27FC236}">
                <a16:creationId xmlns:a16="http://schemas.microsoft.com/office/drawing/2014/main" id="{FCDC8B5B-6EAD-332F-BDCE-FD5FC73ADE5B}"/>
              </a:ext>
            </a:extLst>
          </p:cNvPr>
          <p:cNvSpPr>
            <a:spLocks noGrp="1"/>
          </p:cNvSpPr>
          <p:nvPr>
            <p:ph type="sldNum" sz="quarter" idx="12"/>
          </p:nvPr>
        </p:nvSpPr>
        <p:spPr/>
        <p:txBody>
          <a:bodyPr/>
          <a:lstStyle/>
          <a:p>
            <a:fld id="{626B77F9-3960-F14A-8CB8-28D81A0032CD}" type="slidenum">
              <a:rPr lang="nl-BE" smtClean="0"/>
              <a:t>37</a:t>
            </a:fld>
            <a:endParaRPr lang="nl-BE"/>
          </a:p>
        </p:txBody>
      </p:sp>
      <p:sp>
        <p:nvSpPr>
          <p:cNvPr id="5" name="Tijdelijke aanduiding voor tekst 4">
            <a:extLst>
              <a:ext uri="{FF2B5EF4-FFF2-40B4-BE49-F238E27FC236}">
                <a16:creationId xmlns:a16="http://schemas.microsoft.com/office/drawing/2014/main" id="{F76A7075-558A-A00D-E475-A2AC7FF4DB50}"/>
              </a:ext>
            </a:extLst>
          </p:cNvPr>
          <p:cNvSpPr>
            <a:spLocks noGrp="1"/>
          </p:cNvSpPr>
          <p:nvPr>
            <p:ph type="body" sz="quarter" idx="13"/>
          </p:nvPr>
        </p:nvSpPr>
        <p:spPr/>
        <p:txBody>
          <a:bodyPr/>
          <a:lstStyle/>
          <a:p>
            <a:r>
              <a:rPr lang="nl-BE" dirty="0"/>
              <a:t>Wat heb jij nodig? Hebben de WZC nodig?</a:t>
            </a:r>
            <a:endParaRPr lang="nl-NL" dirty="0"/>
          </a:p>
        </p:txBody>
      </p:sp>
      <p:pic>
        <p:nvPicPr>
          <p:cNvPr id="7" name="Afbeelding 6">
            <a:extLst>
              <a:ext uri="{FF2B5EF4-FFF2-40B4-BE49-F238E27FC236}">
                <a16:creationId xmlns:a16="http://schemas.microsoft.com/office/drawing/2014/main" id="{D0427C4A-8684-C7C1-6570-4F79EA0C9DB9}"/>
              </a:ext>
            </a:extLst>
          </p:cNvPr>
          <p:cNvPicPr>
            <a:picLocks noChangeAspect="1"/>
          </p:cNvPicPr>
          <p:nvPr/>
        </p:nvPicPr>
        <p:blipFill>
          <a:blip r:embed="rId3"/>
          <a:stretch>
            <a:fillRect/>
          </a:stretch>
        </p:blipFill>
        <p:spPr>
          <a:xfrm rot="1281813">
            <a:off x="5072400" y="3099378"/>
            <a:ext cx="1108775" cy="1028760"/>
          </a:xfrm>
          <a:prstGeom prst="rect">
            <a:avLst/>
          </a:prstGeom>
        </p:spPr>
      </p:pic>
      <p:pic>
        <p:nvPicPr>
          <p:cNvPr id="9" name="Afbeelding 8">
            <a:extLst>
              <a:ext uri="{FF2B5EF4-FFF2-40B4-BE49-F238E27FC236}">
                <a16:creationId xmlns:a16="http://schemas.microsoft.com/office/drawing/2014/main" id="{EA369E9B-E357-3F25-54AF-9528A1D35C01}"/>
              </a:ext>
            </a:extLst>
          </p:cNvPr>
          <p:cNvPicPr>
            <a:picLocks noChangeAspect="1"/>
          </p:cNvPicPr>
          <p:nvPr/>
        </p:nvPicPr>
        <p:blipFill>
          <a:blip r:embed="rId3"/>
          <a:stretch>
            <a:fillRect/>
          </a:stretch>
        </p:blipFill>
        <p:spPr>
          <a:xfrm rot="20432982">
            <a:off x="2325508" y="5315009"/>
            <a:ext cx="1084072" cy="1005840"/>
          </a:xfrm>
          <a:prstGeom prst="rect">
            <a:avLst/>
          </a:prstGeom>
        </p:spPr>
      </p:pic>
      <p:pic>
        <p:nvPicPr>
          <p:cNvPr id="11" name="Afbeelding 10">
            <a:extLst>
              <a:ext uri="{FF2B5EF4-FFF2-40B4-BE49-F238E27FC236}">
                <a16:creationId xmlns:a16="http://schemas.microsoft.com/office/drawing/2014/main" id="{74D512BD-DD06-F45B-CA49-C641768FCA4B}"/>
              </a:ext>
            </a:extLst>
          </p:cNvPr>
          <p:cNvPicPr>
            <a:picLocks noChangeAspect="1"/>
          </p:cNvPicPr>
          <p:nvPr/>
        </p:nvPicPr>
        <p:blipFill>
          <a:blip r:embed="rId3"/>
          <a:stretch>
            <a:fillRect/>
          </a:stretch>
        </p:blipFill>
        <p:spPr>
          <a:xfrm>
            <a:off x="8079489" y="3382990"/>
            <a:ext cx="1848108" cy="1714739"/>
          </a:xfrm>
          <a:prstGeom prst="rect">
            <a:avLst/>
          </a:prstGeom>
        </p:spPr>
      </p:pic>
      <p:pic>
        <p:nvPicPr>
          <p:cNvPr id="13" name="Afbeelding 12">
            <a:extLst>
              <a:ext uri="{FF2B5EF4-FFF2-40B4-BE49-F238E27FC236}">
                <a16:creationId xmlns:a16="http://schemas.microsoft.com/office/drawing/2014/main" id="{54D2D185-A701-843A-CF8D-C761AD769FD8}"/>
              </a:ext>
            </a:extLst>
          </p:cNvPr>
          <p:cNvPicPr>
            <a:picLocks noChangeAspect="1"/>
          </p:cNvPicPr>
          <p:nvPr/>
        </p:nvPicPr>
        <p:blipFill>
          <a:blip r:embed="rId3"/>
          <a:stretch>
            <a:fillRect/>
          </a:stretch>
        </p:blipFill>
        <p:spPr>
          <a:xfrm>
            <a:off x="5826080" y="5422689"/>
            <a:ext cx="1131615" cy="1049952"/>
          </a:xfrm>
          <a:prstGeom prst="rect">
            <a:avLst/>
          </a:prstGeom>
        </p:spPr>
      </p:pic>
    </p:spTree>
    <p:extLst>
      <p:ext uri="{BB962C8B-B14F-4D97-AF65-F5344CB8AC3E}">
        <p14:creationId xmlns:p14="http://schemas.microsoft.com/office/powerpoint/2010/main" val="26244653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14FE1-DC50-4B23-8B45-9C4469AD438F}"/>
              </a:ext>
            </a:extLst>
          </p:cNvPr>
          <p:cNvSpPr>
            <a:spLocks noGrp="1"/>
          </p:cNvSpPr>
          <p:nvPr>
            <p:ph type="title"/>
          </p:nvPr>
        </p:nvSpPr>
        <p:spPr/>
        <p:txBody>
          <a:bodyPr/>
          <a:lstStyle/>
          <a:p>
            <a:r>
              <a:rPr lang="nl-BE" dirty="0"/>
              <a:t>Intervisie</a:t>
            </a:r>
          </a:p>
        </p:txBody>
      </p:sp>
      <p:sp>
        <p:nvSpPr>
          <p:cNvPr id="3" name="Tijdelijke aanduiding voor inhoud 2">
            <a:extLst>
              <a:ext uri="{FF2B5EF4-FFF2-40B4-BE49-F238E27FC236}">
                <a16:creationId xmlns:a16="http://schemas.microsoft.com/office/drawing/2014/main" id="{43D983B5-8B17-44F0-BCF4-02E6ED4A5D1C}"/>
              </a:ext>
            </a:extLst>
          </p:cNvPr>
          <p:cNvSpPr>
            <a:spLocks noGrp="1"/>
          </p:cNvSpPr>
          <p:nvPr>
            <p:ph idx="1"/>
          </p:nvPr>
        </p:nvSpPr>
        <p:spPr/>
        <p:txBody>
          <a:bodyPr>
            <a:normAutofit/>
          </a:bodyPr>
          <a:lstStyle/>
          <a:p>
            <a:r>
              <a:rPr lang="nl-BE" dirty="0"/>
              <a:t>Lunch + </a:t>
            </a:r>
            <a:r>
              <a:rPr lang="nl-BE" dirty="0" err="1"/>
              <a:t>wELKOM</a:t>
            </a:r>
            <a:endParaRPr lang="nl-BE" dirty="0"/>
          </a:p>
          <a:p>
            <a:r>
              <a:rPr lang="nl-BE" dirty="0"/>
              <a:t>Stand van zaken project</a:t>
            </a:r>
          </a:p>
          <a:p>
            <a:r>
              <a:rPr lang="nl-BE" dirty="0"/>
              <a:t>Quiz</a:t>
            </a:r>
          </a:p>
          <a:p>
            <a:r>
              <a:rPr lang="nl-BE" dirty="0"/>
              <a:t>Voorstelling Nieuwe materialen</a:t>
            </a:r>
          </a:p>
          <a:p>
            <a:r>
              <a:rPr lang="nl-BE" dirty="0"/>
              <a:t>Interactief gedeelte</a:t>
            </a:r>
          </a:p>
          <a:p>
            <a:r>
              <a:rPr lang="nl-BE" dirty="0"/>
              <a:t>Afsluit</a:t>
            </a:r>
          </a:p>
          <a:p>
            <a:pPr marL="457200" lvl="2" indent="-285750">
              <a:buFont typeface="Courier New" panose="02070309020205020404" pitchFamily="49" charset="0"/>
              <a:buChar char="o"/>
            </a:pPr>
            <a:endParaRPr lang="nl-BE" dirty="0"/>
          </a:p>
        </p:txBody>
      </p:sp>
    </p:spTree>
    <p:extLst>
      <p:ext uri="{BB962C8B-B14F-4D97-AF65-F5344CB8AC3E}">
        <p14:creationId xmlns:p14="http://schemas.microsoft.com/office/powerpoint/2010/main" val="88471171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445B7-2AAF-405B-A305-20B8A5A9D32D}"/>
              </a:ext>
            </a:extLst>
          </p:cNvPr>
          <p:cNvSpPr>
            <a:spLocks noGrp="1"/>
          </p:cNvSpPr>
          <p:nvPr>
            <p:ph type="title"/>
          </p:nvPr>
        </p:nvSpPr>
        <p:spPr/>
        <p:txBody>
          <a:bodyPr/>
          <a:lstStyle/>
          <a:p>
            <a:r>
              <a:rPr lang="nl-BE" dirty="0"/>
              <a:t>Interactief gedeelte</a:t>
            </a:r>
          </a:p>
        </p:txBody>
      </p:sp>
      <p:sp>
        <p:nvSpPr>
          <p:cNvPr id="3" name="Tijdelijke aanduiding voor tekst 2">
            <a:extLst>
              <a:ext uri="{FF2B5EF4-FFF2-40B4-BE49-F238E27FC236}">
                <a16:creationId xmlns:a16="http://schemas.microsoft.com/office/drawing/2014/main" id="{3DAEE74F-77CF-4749-98EB-1585C398CDBD}"/>
              </a:ext>
            </a:extLst>
          </p:cNvPr>
          <p:cNvSpPr>
            <a:spLocks noGrp="1"/>
          </p:cNvSpPr>
          <p:nvPr>
            <p:ph type="body" idx="1"/>
          </p:nvPr>
        </p:nvSpPr>
        <p:spPr/>
        <p:txBody>
          <a:bodyPr/>
          <a:lstStyle/>
          <a:p>
            <a:endParaRPr lang="nl-BE" dirty="0"/>
          </a:p>
        </p:txBody>
      </p:sp>
      <p:sp>
        <p:nvSpPr>
          <p:cNvPr id="4" name="Tijdelijke aanduiding voor tekst 3">
            <a:extLst>
              <a:ext uri="{FF2B5EF4-FFF2-40B4-BE49-F238E27FC236}">
                <a16:creationId xmlns:a16="http://schemas.microsoft.com/office/drawing/2014/main" id="{E671DABD-CB85-4F04-BA31-248AC73CD799}"/>
              </a:ext>
            </a:extLst>
          </p:cNvPr>
          <p:cNvSpPr>
            <a:spLocks noGrp="1"/>
          </p:cNvSpPr>
          <p:nvPr>
            <p:ph type="body" sz="quarter" idx="13"/>
          </p:nvPr>
        </p:nvSpPr>
        <p:spPr/>
        <p:txBody>
          <a:bodyPr/>
          <a:lstStyle/>
          <a:p>
            <a:r>
              <a:rPr lang="nl-BE" dirty="0"/>
              <a:t>5</a:t>
            </a:r>
          </a:p>
        </p:txBody>
      </p:sp>
    </p:spTree>
    <p:extLst>
      <p:ext uri="{BB962C8B-B14F-4D97-AF65-F5344CB8AC3E}">
        <p14:creationId xmlns:p14="http://schemas.microsoft.com/office/powerpoint/2010/main" val="70547109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445B7-2AAF-405B-A305-20B8A5A9D32D}"/>
              </a:ext>
            </a:extLst>
          </p:cNvPr>
          <p:cNvSpPr>
            <a:spLocks noGrp="1"/>
          </p:cNvSpPr>
          <p:nvPr>
            <p:ph type="title"/>
          </p:nvPr>
        </p:nvSpPr>
        <p:spPr/>
        <p:txBody>
          <a:bodyPr/>
          <a:lstStyle/>
          <a:p>
            <a:r>
              <a:rPr lang="nl-BE" dirty="0"/>
              <a:t>Stand van zaken project</a:t>
            </a:r>
          </a:p>
        </p:txBody>
      </p:sp>
      <p:sp>
        <p:nvSpPr>
          <p:cNvPr id="3" name="Tijdelijke aanduiding voor tekst 2">
            <a:extLst>
              <a:ext uri="{FF2B5EF4-FFF2-40B4-BE49-F238E27FC236}">
                <a16:creationId xmlns:a16="http://schemas.microsoft.com/office/drawing/2014/main" id="{3DAEE74F-77CF-4749-98EB-1585C398CDBD}"/>
              </a:ext>
            </a:extLst>
          </p:cNvPr>
          <p:cNvSpPr>
            <a:spLocks noGrp="1"/>
          </p:cNvSpPr>
          <p:nvPr>
            <p:ph type="body" idx="1"/>
          </p:nvPr>
        </p:nvSpPr>
        <p:spPr/>
        <p:txBody>
          <a:bodyPr>
            <a:normAutofit/>
          </a:bodyPr>
          <a:lstStyle/>
          <a:p>
            <a:endParaRPr lang="nl-BE" dirty="0"/>
          </a:p>
          <a:p>
            <a:endParaRPr lang="nl-BE" dirty="0"/>
          </a:p>
        </p:txBody>
      </p:sp>
      <p:sp>
        <p:nvSpPr>
          <p:cNvPr id="4" name="Tijdelijke aanduiding voor tekst 3">
            <a:extLst>
              <a:ext uri="{FF2B5EF4-FFF2-40B4-BE49-F238E27FC236}">
                <a16:creationId xmlns:a16="http://schemas.microsoft.com/office/drawing/2014/main" id="{E671DABD-CB85-4F04-BA31-248AC73CD799}"/>
              </a:ext>
            </a:extLst>
          </p:cNvPr>
          <p:cNvSpPr>
            <a:spLocks noGrp="1"/>
          </p:cNvSpPr>
          <p:nvPr>
            <p:ph type="body" sz="quarter" idx="13"/>
          </p:nvPr>
        </p:nvSpPr>
        <p:spPr/>
        <p:txBody>
          <a:bodyPr/>
          <a:lstStyle/>
          <a:p>
            <a:r>
              <a:rPr lang="nl-BE" dirty="0"/>
              <a:t>2</a:t>
            </a:r>
          </a:p>
        </p:txBody>
      </p:sp>
    </p:spTree>
    <p:extLst>
      <p:ext uri="{BB962C8B-B14F-4D97-AF65-F5344CB8AC3E}">
        <p14:creationId xmlns:p14="http://schemas.microsoft.com/office/powerpoint/2010/main" val="66158326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latin typeface="Bryant Pro Bold" panose="020B0503040000020003" pitchFamily="34" charset="0"/>
              </a:rPr>
              <a:t>Intervisie?</a:t>
            </a:r>
            <a:endParaRPr lang="en-US" dirty="0"/>
          </a:p>
        </p:txBody>
      </p:sp>
      <p:sp>
        <p:nvSpPr>
          <p:cNvPr id="3" name="Content Placeholder 2"/>
          <p:cNvSpPr>
            <a:spLocks noGrp="1"/>
          </p:cNvSpPr>
          <p:nvPr>
            <p:ph idx="1"/>
          </p:nvPr>
        </p:nvSpPr>
        <p:spPr/>
        <p:txBody>
          <a:bodyPr>
            <a:normAutofit/>
          </a:bodyPr>
          <a:lstStyle/>
          <a:p>
            <a:r>
              <a:rPr lang="nl-NL" b="0" dirty="0">
                <a:latin typeface="Bryant Pro Regular" panose="020B0503040000020003" pitchFamily="34" charset="0"/>
              </a:rPr>
              <a:t>Ervaringen uitwisselen</a:t>
            </a:r>
          </a:p>
          <a:p>
            <a:r>
              <a:rPr lang="nl-NL" b="0" dirty="0">
                <a:latin typeface="Bryant Pro Regular" panose="020B0503040000020003" pitchFamily="34" charset="0"/>
              </a:rPr>
              <a:t>Nadenken over vraagstukken of knelpunten m.b.t. reeds afgelegde implementatie van het preventief mondzorgbeleid in de eigen organisatie </a:t>
            </a:r>
          </a:p>
          <a:p>
            <a:pPr marL="0" indent="0">
              <a:buNone/>
            </a:pPr>
            <a:r>
              <a:rPr lang="nl-NL" b="0" dirty="0">
                <a:latin typeface="Bryant Pro Regular" panose="020B0503040000020003" pitchFamily="34" charset="0"/>
                <a:sym typeface="Wingdings" panose="05000000000000000000" pitchFamily="2" charset="2"/>
              </a:rPr>
              <a:t> </a:t>
            </a:r>
            <a:r>
              <a:rPr lang="nl-NL" b="0" dirty="0">
                <a:latin typeface="Bryant Pro Regular" panose="020B0503040000020003" pitchFamily="34" charset="0"/>
              </a:rPr>
              <a:t>geen kant en klare oplossingen</a:t>
            </a:r>
          </a:p>
          <a:p>
            <a:pPr marL="0" indent="0">
              <a:buNone/>
            </a:pPr>
            <a:endParaRPr lang="nl-NL" b="0" dirty="0"/>
          </a:p>
          <a:p>
            <a:pPr marL="0" indent="0">
              <a:buNone/>
            </a:pPr>
            <a:endParaRPr lang="nl-NL" b="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F975B-8FED-43E0-8303-4FF1D3849CAE}" type="slidenum">
              <a:rPr kumimoji="0" lang="en-US" sz="600" b="0" i="0" u="none" strike="noStrike" kern="1200" cap="none" spc="0" normalizeH="0" baseline="0" noProof="0" smtClean="0">
                <a:ln>
                  <a:noFill/>
                </a:ln>
                <a:solidFill>
                  <a:srgbClr val="10182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600" b="0" i="0" u="none" strike="noStrike" kern="1200" cap="none" spc="0" normalizeH="0" baseline="0" noProof="0">
              <a:ln>
                <a:noFill/>
              </a:ln>
              <a:solidFill>
                <a:srgbClr val="101820"/>
              </a:solidFill>
              <a:effectLst/>
              <a:uLnTx/>
              <a:uFillTx/>
              <a:latin typeface="Verdana"/>
              <a:ea typeface="+mn-ea"/>
              <a:cs typeface="+mn-cs"/>
            </a:endParaRPr>
          </a:p>
        </p:txBody>
      </p:sp>
      <p:pic>
        <p:nvPicPr>
          <p:cNvPr id="3074" name="Picture 2" descr="Uitnodiging intersectorale intervisie najaar 2021 Meetjesland -  Eerstelijnszone">
            <a:extLst>
              <a:ext uri="{FF2B5EF4-FFF2-40B4-BE49-F238E27FC236}">
                <a16:creationId xmlns:a16="http://schemas.microsoft.com/office/drawing/2014/main" id="{12C49762-4B00-4A56-BDB6-0DB56A67A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037" y="3414183"/>
            <a:ext cx="2999317" cy="2999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309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7818B-6999-ACAD-2AB8-4C61BA1BD403}"/>
              </a:ext>
            </a:extLst>
          </p:cNvPr>
          <p:cNvSpPr>
            <a:spLocks noGrp="1"/>
          </p:cNvSpPr>
          <p:nvPr>
            <p:ph type="title"/>
          </p:nvPr>
        </p:nvSpPr>
        <p:spPr/>
        <p:txBody>
          <a:bodyPr/>
          <a:lstStyle/>
          <a:p>
            <a:r>
              <a:rPr lang="nl-BE" dirty="0"/>
              <a:t>Feedback uit de </a:t>
            </a:r>
            <a:r>
              <a:rPr lang="nl-BE" dirty="0" err="1"/>
              <a:t>wzc</a:t>
            </a:r>
            <a:endParaRPr lang="nl-NL" dirty="0"/>
          </a:p>
        </p:txBody>
      </p:sp>
      <p:sp>
        <p:nvSpPr>
          <p:cNvPr id="3" name="Tijdelijke aanduiding voor inhoud 2">
            <a:extLst>
              <a:ext uri="{FF2B5EF4-FFF2-40B4-BE49-F238E27FC236}">
                <a16:creationId xmlns:a16="http://schemas.microsoft.com/office/drawing/2014/main" id="{4A651996-2988-3F0B-8C70-34DDDE69A642}"/>
              </a:ext>
            </a:extLst>
          </p:cNvPr>
          <p:cNvSpPr>
            <a:spLocks noGrp="1"/>
          </p:cNvSpPr>
          <p:nvPr>
            <p:ph idx="1"/>
          </p:nvPr>
        </p:nvSpPr>
        <p:spPr/>
        <p:txBody>
          <a:bodyPr/>
          <a:lstStyle/>
          <a:p>
            <a:pPr marL="0" indent="0">
              <a:buNone/>
            </a:pPr>
            <a:r>
              <a:rPr lang="nl-NL" sz="2000" dirty="0">
                <a:effectLst/>
                <a:latin typeface="Bryant Pro Regular" panose="020B0503040000020003" pitchFamily="34" charset="0"/>
                <a:ea typeface="Liberation Serif"/>
                <a:cs typeface="Liberation Serif"/>
              </a:rPr>
              <a:t>Bespreking 5 statements uit </a:t>
            </a:r>
            <a:r>
              <a:rPr lang="nl-NL" dirty="0">
                <a:latin typeface="Bryant Pro Regular" panose="020B0503040000020003" pitchFamily="34" charset="0"/>
                <a:ea typeface="Liberation Serif"/>
                <a:cs typeface="Liberation Serif"/>
              </a:rPr>
              <a:t>de </a:t>
            </a:r>
            <a:r>
              <a:rPr lang="nl-NL" sz="2000" dirty="0">
                <a:effectLst/>
                <a:latin typeface="Bryant Pro Regular" panose="020B0503040000020003" pitchFamily="34" charset="0"/>
                <a:ea typeface="Liberation Serif"/>
                <a:cs typeface="Liberation Serif"/>
              </a:rPr>
              <a:t>intervisie voor WZC (20/10/2022):</a:t>
            </a:r>
          </a:p>
          <a:p>
            <a:pPr marL="457200" indent="-457200">
              <a:buFont typeface="+mj-lt"/>
              <a:buAutoNum type="arabicPeriod"/>
            </a:pPr>
            <a:r>
              <a:rPr lang="nl-NL" b="0" dirty="0">
                <a:latin typeface="Bryant Pro Regular" panose="020B0503040000020003" pitchFamily="34" charset="0"/>
                <a:ea typeface="Liberation Serif"/>
                <a:cs typeface="Liberation Serif"/>
              </a:rPr>
              <a:t>Verzamel met je teamleden aan tafel</a:t>
            </a:r>
          </a:p>
          <a:p>
            <a:pPr marL="457200" indent="-457200">
              <a:buFont typeface="+mj-lt"/>
              <a:buAutoNum type="arabicPeriod"/>
            </a:pPr>
            <a:r>
              <a:rPr lang="nl-NL" b="0" dirty="0">
                <a:latin typeface="Bryant Pro Regular" panose="020B0503040000020003" pitchFamily="34" charset="0"/>
                <a:ea typeface="Liberation Serif"/>
                <a:cs typeface="Liberation Serif"/>
              </a:rPr>
              <a:t>Kies een notulist en schrijf jullie inzichten neer</a:t>
            </a:r>
          </a:p>
          <a:p>
            <a:pPr marL="457200" indent="-457200">
              <a:buFont typeface="+mj-lt"/>
              <a:buAutoNum type="arabicPeriod"/>
            </a:pPr>
            <a:r>
              <a:rPr lang="nl-NL" b="0" dirty="0">
                <a:latin typeface="Bryant Pro Regular" panose="020B0503040000020003" pitchFamily="34" charset="0"/>
                <a:ea typeface="Liberation Serif"/>
                <a:cs typeface="Liberation Serif"/>
              </a:rPr>
              <a:t>Gebruik indien nodig de richtinggevende vraagjes (verdieping)</a:t>
            </a:r>
          </a:p>
          <a:p>
            <a:pPr marL="457200" indent="-457200">
              <a:buFont typeface="+mj-lt"/>
              <a:buAutoNum type="arabicPeriod"/>
            </a:pPr>
            <a:r>
              <a:rPr lang="nl-NL" b="0" dirty="0">
                <a:latin typeface="Bryant Pro Regular" panose="020B0503040000020003" pitchFamily="34" charset="0"/>
                <a:ea typeface="Liberation Serif"/>
                <a:cs typeface="Liberation Serif"/>
              </a:rPr>
              <a:t>Rond af na 7min en ga naar de volgende tafel</a:t>
            </a:r>
          </a:p>
          <a:p>
            <a:pPr marL="457200" indent="-457200">
              <a:buFont typeface="+mj-lt"/>
              <a:buAutoNum type="arabicPeriod"/>
            </a:pPr>
            <a:r>
              <a:rPr lang="nl-NL" b="0" dirty="0">
                <a:latin typeface="Bryant Pro Regular" panose="020B0503040000020003" pitchFamily="34" charset="0"/>
                <a:ea typeface="Liberation Serif"/>
                <a:cs typeface="Liberation Serif"/>
              </a:rPr>
              <a:t>Bij de laatste ronde: kies een spreker van de groep </a:t>
            </a:r>
          </a:p>
          <a:p>
            <a:pPr marL="457200" indent="-457200">
              <a:buFont typeface="+mj-lt"/>
              <a:buAutoNum type="arabicPeriod"/>
            </a:pPr>
            <a:r>
              <a:rPr lang="nl-NL" sz="2000" b="0" dirty="0">
                <a:effectLst/>
                <a:latin typeface="Bryant Pro Regular" panose="020B0503040000020003" pitchFamily="34" charset="0"/>
                <a:ea typeface="Liberation Serif"/>
                <a:cs typeface="Liberation Serif"/>
              </a:rPr>
              <a:t>Plenaire terugkoppeling (elk groepje 3min)</a:t>
            </a:r>
          </a:p>
          <a:p>
            <a:pPr marL="0" indent="0">
              <a:buNone/>
            </a:pPr>
            <a:endParaRPr lang="nl-NL" dirty="0"/>
          </a:p>
        </p:txBody>
      </p:sp>
      <p:sp>
        <p:nvSpPr>
          <p:cNvPr id="4" name="Tijdelijke aanduiding voor dianummer 3">
            <a:extLst>
              <a:ext uri="{FF2B5EF4-FFF2-40B4-BE49-F238E27FC236}">
                <a16:creationId xmlns:a16="http://schemas.microsoft.com/office/drawing/2014/main" id="{FCDC8B5B-6EAD-332F-BDCE-FD5FC73ADE5B}"/>
              </a:ext>
            </a:extLst>
          </p:cNvPr>
          <p:cNvSpPr>
            <a:spLocks noGrp="1"/>
          </p:cNvSpPr>
          <p:nvPr>
            <p:ph type="sldNum" sz="quarter" idx="12"/>
          </p:nvPr>
        </p:nvSpPr>
        <p:spPr/>
        <p:txBody>
          <a:bodyPr/>
          <a:lstStyle/>
          <a:p>
            <a:fld id="{626B77F9-3960-F14A-8CB8-28D81A0032CD}" type="slidenum">
              <a:rPr lang="nl-BE" smtClean="0"/>
              <a:t>41</a:t>
            </a:fld>
            <a:endParaRPr lang="nl-BE"/>
          </a:p>
        </p:txBody>
      </p:sp>
      <p:sp>
        <p:nvSpPr>
          <p:cNvPr id="6" name="Tijdelijke aanduiding voor inhoud 2">
            <a:extLst>
              <a:ext uri="{FF2B5EF4-FFF2-40B4-BE49-F238E27FC236}">
                <a16:creationId xmlns:a16="http://schemas.microsoft.com/office/drawing/2014/main" id="{FDE7DD46-6F81-CB2F-DD11-AAD3B34EEF1B}"/>
              </a:ext>
            </a:extLst>
          </p:cNvPr>
          <p:cNvSpPr>
            <a:spLocks noGrp="1"/>
          </p:cNvSpPr>
          <p:nvPr>
            <p:ph type="body" sz="quarter" idx="13"/>
          </p:nvPr>
        </p:nvSpPr>
        <p:spPr>
          <a:xfrm>
            <a:off x="838200" y="1435100"/>
            <a:ext cx="9899650" cy="468313"/>
          </a:xfrm>
        </p:spPr>
        <p:txBody>
          <a:bodyPr/>
          <a:lstStyle/>
          <a:p>
            <a:pPr marL="0" indent="0">
              <a:buNone/>
            </a:pPr>
            <a:r>
              <a:rPr lang="nl-BE" dirty="0"/>
              <a:t>Interactief gedeelte</a:t>
            </a:r>
            <a:endParaRPr lang="nl-NL" dirty="0"/>
          </a:p>
        </p:txBody>
      </p:sp>
    </p:spTree>
    <p:extLst>
      <p:ext uri="{BB962C8B-B14F-4D97-AF65-F5344CB8AC3E}">
        <p14:creationId xmlns:p14="http://schemas.microsoft.com/office/powerpoint/2010/main" val="138676662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D193662-C57F-19E9-4B1C-652C049F2EBE}"/>
              </a:ext>
            </a:extLst>
          </p:cNvPr>
          <p:cNvSpPr>
            <a:spLocks noGrp="1"/>
          </p:cNvSpPr>
          <p:nvPr>
            <p:ph type="sldNum" sz="quarter" idx="12"/>
          </p:nvPr>
        </p:nvSpPr>
        <p:spPr/>
        <p:txBody>
          <a:bodyPr/>
          <a:lstStyle/>
          <a:p>
            <a:fld id="{626B77F9-3960-F14A-8CB8-28D81A0032CD}" type="slidenum">
              <a:rPr lang="nl-BE" smtClean="0"/>
              <a:t>42</a:t>
            </a:fld>
            <a:endParaRPr lang="nl-BE"/>
          </a:p>
        </p:txBody>
      </p:sp>
      <p:pic>
        <p:nvPicPr>
          <p:cNvPr id="7" name="Afbeelding 6">
            <a:extLst>
              <a:ext uri="{FF2B5EF4-FFF2-40B4-BE49-F238E27FC236}">
                <a16:creationId xmlns:a16="http://schemas.microsoft.com/office/drawing/2014/main" id="{4E65B5DC-5EB8-E5D9-445B-9D896D2DBA6B}"/>
              </a:ext>
            </a:extLst>
          </p:cNvPr>
          <p:cNvPicPr>
            <a:picLocks noChangeAspect="1"/>
          </p:cNvPicPr>
          <p:nvPr/>
        </p:nvPicPr>
        <p:blipFill>
          <a:blip r:embed="rId3"/>
          <a:stretch>
            <a:fillRect/>
          </a:stretch>
        </p:blipFill>
        <p:spPr>
          <a:xfrm rot="5400000">
            <a:off x="2031417" y="-1146694"/>
            <a:ext cx="6055346" cy="8348733"/>
          </a:xfrm>
          <a:prstGeom prst="rect">
            <a:avLst/>
          </a:prstGeom>
        </p:spPr>
      </p:pic>
    </p:spTree>
    <p:extLst>
      <p:ext uri="{BB962C8B-B14F-4D97-AF65-F5344CB8AC3E}">
        <p14:creationId xmlns:p14="http://schemas.microsoft.com/office/powerpoint/2010/main" val="50064911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D193662-C57F-19E9-4B1C-652C049F2EBE}"/>
              </a:ext>
            </a:extLst>
          </p:cNvPr>
          <p:cNvSpPr>
            <a:spLocks noGrp="1"/>
          </p:cNvSpPr>
          <p:nvPr>
            <p:ph type="sldNum" sz="quarter" idx="12"/>
          </p:nvPr>
        </p:nvSpPr>
        <p:spPr/>
        <p:txBody>
          <a:bodyPr/>
          <a:lstStyle/>
          <a:p>
            <a:fld id="{626B77F9-3960-F14A-8CB8-28D81A0032CD}" type="slidenum">
              <a:rPr lang="nl-BE" smtClean="0"/>
              <a:t>43</a:t>
            </a:fld>
            <a:endParaRPr lang="nl-BE"/>
          </a:p>
        </p:txBody>
      </p:sp>
      <p:pic>
        <p:nvPicPr>
          <p:cNvPr id="3" name="Afbeelding 2">
            <a:extLst>
              <a:ext uri="{FF2B5EF4-FFF2-40B4-BE49-F238E27FC236}">
                <a16:creationId xmlns:a16="http://schemas.microsoft.com/office/drawing/2014/main" id="{0AED183F-A774-4CC4-25EA-CC1A90FCCEAC}"/>
              </a:ext>
            </a:extLst>
          </p:cNvPr>
          <p:cNvPicPr>
            <a:picLocks noChangeAspect="1"/>
          </p:cNvPicPr>
          <p:nvPr/>
        </p:nvPicPr>
        <p:blipFill>
          <a:blip r:embed="rId3"/>
          <a:stretch>
            <a:fillRect/>
          </a:stretch>
        </p:blipFill>
        <p:spPr>
          <a:xfrm rot="5400000">
            <a:off x="1907805" y="-963821"/>
            <a:ext cx="5914567" cy="7842209"/>
          </a:xfrm>
          <a:prstGeom prst="rect">
            <a:avLst/>
          </a:prstGeom>
        </p:spPr>
      </p:pic>
    </p:spTree>
    <p:extLst>
      <p:ext uri="{BB962C8B-B14F-4D97-AF65-F5344CB8AC3E}">
        <p14:creationId xmlns:p14="http://schemas.microsoft.com/office/powerpoint/2010/main" val="406151287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D193662-C57F-19E9-4B1C-652C049F2EBE}"/>
              </a:ext>
            </a:extLst>
          </p:cNvPr>
          <p:cNvSpPr>
            <a:spLocks noGrp="1"/>
          </p:cNvSpPr>
          <p:nvPr>
            <p:ph type="sldNum" sz="quarter" idx="12"/>
          </p:nvPr>
        </p:nvSpPr>
        <p:spPr/>
        <p:txBody>
          <a:bodyPr/>
          <a:lstStyle/>
          <a:p>
            <a:fld id="{626B77F9-3960-F14A-8CB8-28D81A0032CD}" type="slidenum">
              <a:rPr lang="nl-BE" smtClean="0"/>
              <a:t>44</a:t>
            </a:fld>
            <a:endParaRPr lang="nl-BE"/>
          </a:p>
        </p:txBody>
      </p:sp>
      <p:pic>
        <p:nvPicPr>
          <p:cNvPr id="5" name="Afbeelding 4">
            <a:extLst>
              <a:ext uri="{FF2B5EF4-FFF2-40B4-BE49-F238E27FC236}">
                <a16:creationId xmlns:a16="http://schemas.microsoft.com/office/drawing/2014/main" id="{ABB54E26-C079-FC78-E1FD-B895E3AFC552}"/>
              </a:ext>
            </a:extLst>
          </p:cNvPr>
          <p:cNvPicPr>
            <a:picLocks noChangeAspect="1"/>
          </p:cNvPicPr>
          <p:nvPr/>
        </p:nvPicPr>
        <p:blipFill>
          <a:blip r:embed="rId3"/>
          <a:stretch>
            <a:fillRect/>
          </a:stretch>
        </p:blipFill>
        <p:spPr>
          <a:xfrm rot="5400000">
            <a:off x="2289991" y="-1378223"/>
            <a:ext cx="6008506" cy="8912087"/>
          </a:xfrm>
          <a:prstGeom prst="rect">
            <a:avLst/>
          </a:prstGeom>
        </p:spPr>
      </p:pic>
    </p:spTree>
    <p:extLst>
      <p:ext uri="{BB962C8B-B14F-4D97-AF65-F5344CB8AC3E}">
        <p14:creationId xmlns:p14="http://schemas.microsoft.com/office/powerpoint/2010/main" val="319521685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D193662-C57F-19E9-4B1C-652C049F2EBE}"/>
              </a:ext>
            </a:extLst>
          </p:cNvPr>
          <p:cNvSpPr>
            <a:spLocks noGrp="1"/>
          </p:cNvSpPr>
          <p:nvPr>
            <p:ph type="sldNum" sz="quarter" idx="12"/>
          </p:nvPr>
        </p:nvSpPr>
        <p:spPr/>
        <p:txBody>
          <a:bodyPr/>
          <a:lstStyle/>
          <a:p>
            <a:fld id="{626B77F9-3960-F14A-8CB8-28D81A0032CD}" type="slidenum">
              <a:rPr lang="nl-BE" smtClean="0"/>
              <a:t>45</a:t>
            </a:fld>
            <a:endParaRPr lang="nl-BE"/>
          </a:p>
        </p:txBody>
      </p:sp>
      <p:pic>
        <p:nvPicPr>
          <p:cNvPr id="3" name="Afbeelding 2">
            <a:extLst>
              <a:ext uri="{FF2B5EF4-FFF2-40B4-BE49-F238E27FC236}">
                <a16:creationId xmlns:a16="http://schemas.microsoft.com/office/drawing/2014/main" id="{75826332-BEDA-2BAB-A0FD-7E2074FEDB8E}"/>
              </a:ext>
            </a:extLst>
          </p:cNvPr>
          <p:cNvPicPr>
            <a:picLocks noChangeAspect="1"/>
          </p:cNvPicPr>
          <p:nvPr/>
        </p:nvPicPr>
        <p:blipFill>
          <a:blip r:embed="rId3"/>
          <a:stretch>
            <a:fillRect/>
          </a:stretch>
        </p:blipFill>
        <p:spPr>
          <a:xfrm rot="5400000">
            <a:off x="2323053" y="-1339080"/>
            <a:ext cx="6085120" cy="8922030"/>
          </a:xfrm>
          <a:prstGeom prst="rect">
            <a:avLst/>
          </a:prstGeom>
        </p:spPr>
      </p:pic>
    </p:spTree>
    <p:extLst>
      <p:ext uri="{BB962C8B-B14F-4D97-AF65-F5344CB8AC3E}">
        <p14:creationId xmlns:p14="http://schemas.microsoft.com/office/powerpoint/2010/main" val="109449323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D193662-C57F-19E9-4B1C-652C049F2EBE}"/>
              </a:ext>
            </a:extLst>
          </p:cNvPr>
          <p:cNvSpPr>
            <a:spLocks noGrp="1"/>
          </p:cNvSpPr>
          <p:nvPr>
            <p:ph type="sldNum" sz="quarter" idx="12"/>
          </p:nvPr>
        </p:nvSpPr>
        <p:spPr/>
        <p:txBody>
          <a:bodyPr/>
          <a:lstStyle/>
          <a:p>
            <a:fld id="{626B77F9-3960-F14A-8CB8-28D81A0032CD}" type="slidenum">
              <a:rPr lang="nl-BE" smtClean="0"/>
              <a:t>46</a:t>
            </a:fld>
            <a:endParaRPr lang="nl-BE"/>
          </a:p>
        </p:txBody>
      </p:sp>
      <p:pic>
        <p:nvPicPr>
          <p:cNvPr id="3" name="Afbeelding 2">
            <a:extLst>
              <a:ext uri="{FF2B5EF4-FFF2-40B4-BE49-F238E27FC236}">
                <a16:creationId xmlns:a16="http://schemas.microsoft.com/office/drawing/2014/main" id="{B8258BDF-AEC0-8AD5-B4B8-077E26EA4E45}"/>
              </a:ext>
            </a:extLst>
          </p:cNvPr>
          <p:cNvPicPr>
            <a:picLocks noChangeAspect="1"/>
          </p:cNvPicPr>
          <p:nvPr/>
        </p:nvPicPr>
        <p:blipFill>
          <a:blip r:embed="rId3"/>
          <a:stretch>
            <a:fillRect/>
          </a:stretch>
        </p:blipFill>
        <p:spPr>
          <a:xfrm rot="5400000">
            <a:off x="2203839" y="-870756"/>
            <a:ext cx="5425431" cy="7957932"/>
          </a:xfrm>
          <a:prstGeom prst="rect">
            <a:avLst/>
          </a:prstGeom>
        </p:spPr>
      </p:pic>
    </p:spTree>
    <p:extLst>
      <p:ext uri="{BB962C8B-B14F-4D97-AF65-F5344CB8AC3E}">
        <p14:creationId xmlns:p14="http://schemas.microsoft.com/office/powerpoint/2010/main" val="37853625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7818B-6999-ACAD-2AB8-4C61BA1BD403}"/>
              </a:ext>
            </a:extLst>
          </p:cNvPr>
          <p:cNvSpPr>
            <a:spLocks noGrp="1"/>
          </p:cNvSpPr>
          <p:nvPr>
            <p:ph type="title"/>
          </p:nvPr>
        </p:nvSpPr>
        <p:spPr/>
        <p:txBody>
          <a:bodyPr/>
          <a:lstStyle/>
          <a:p>
            <a:r>
              <a:rPr lang="nl-BE" dirty="0" err="1"/>
              <a:t>kwALITEITSVERSLAGEN</a:t>
            </a:r>
            <a:r>
              <a:rPr lang="nl-BE" dirty="0"/>
              <a:t> </a:t>
            </a:r>
            <a:r>
              <a:rPr lang="nl-BE" dirty="0" err="1"/>
              <a:t>PBs</a:t>
            </a:r>
            <a:endParaRPr lang="nl-NL" dirty="0"/>
          </a:p>
        </p:txBody>
      </p:sp>
      <p:sp>
        <p:nvSpPr>
          <p:cNvPr id="3" name="Tijdelijke aanduiding voor inhoud 2">
            <a:extLst>
              <a:ext uri="{FF2B5EF4-FFF2-40B4-BE49-F238E27FC236}">
                <a16:creationId xmlns:a16="http://schemas.microsoft.com/office/drawing/2014/main" id="{4A651996-2988-3F0B-8C70-34DDDE69A642}"/>
              </a:ext>
            </a:extLst>
          </p:cNvPr>
          <p:cNvSpPr>
            <a:spLocks noGrp="1"/>
          </p:cNvSpPr>
          <p:nvPr>
            <p:ph idx="1"/>
          </p:nvPr>
        </p:nvSpPr>
        <p:spPr/>
        <p:txBody>
          <a:bodyPr/>
          <a:lstStyle/>
          <a:p>
            <a:pPr marL="0" indent="0">
              <a:buNone/>
            </a:pPr>
            <a:r>
              <a:rPr lang="nl-BE" dirty="0"/>
              <a:t>6 thema’s met bijhorende quotes: handleiding</a:t>
            </a:r>
          </a:p>
          <a:p>
            <a:pPr marL="457200" indent="-457200">
              <a:buFont typeface="+mj-lt"/>
              <a:buAutoNum type="arabicPeriod"/>
            </a:pPr>
            <a:r>
              <a:rPr lang="nl-BE" b="0" dirty="0"/>
              <a:t>Lees de thema’s met de verschillende quotes</a:t>
            </a:r>
          </a:p>
          <a:p>
            <a:pPr marL="457200" indent="-457200">
              <a:buFont typeface="+mj-lt"/>
              <a:buAutoNum type="arabicPeriod"/>
            </a:pPr>
            <a:r>
              <a:rPr lang="nl-BE" b="0" dirty="0"/>
              <a:t>Geef een ‘waarde’ aan de quotes a.d.h.v. stickers (welke vind jij interessant?)</a:t>
            </a:r>
          </a:p>
          <a:p>
            <a:pPr marL="457200" indent="-457200">
              <a:buFont typeface="+mj-lt"/>
              <a:buAutoNum type="arabicPeriod"/>
            </a:pPr>
            <a:r>
              <a:rPr lang="nl-BE" b="0" dirty="0"/>
              <a:t>Ga speeddaten (6x 5min) om over bepaalde thema’s te discussiëren</a:t>
            </a:r>
          </a:p>
          <a:p>
            <a:pPr marL="457200" indent="-457200">
              <a:buFont typeface="+mj-lt"/>
              <a:buAutoNum type="arabicPeriod"/>
            </a:pPr>
            <a:r>
              <a:rPr lang="nl-BE" b="0" dirty="0"/>
              <a:t>Plak tot slot de post-its met jouw aanvullingen op de posters</a:t>
            </a:r>
          </a:p>
          <a:p>
            <a:pPr marL="457200" indent="-457200">
              <a:buFont typeface="+mj-lt"/>
              <a:buAutoNum type="arabicPeriod"/>
            </a:pPr>
            <a:r>
              <a:rPr lang="nl-BE" b="0" dirty="0"/>
              <a:t>Eet tussendoor pannenkoeken ;-)</a:t>
            </a:r>
          </a:p>
          <a:p>
            <a:pPr marL="457200" indent="-457200">
              <a:buFont typeface="+mj-lt"/>
              <a:buAutoNum type="arabicPeriod"/>
            </a:pPr>
            <a:r>
              <a:rPr lang="nl-BE" b="0" dirty="0"/>
              <a:t>Plenaire terugkoppeling</a:t>
            </a:r>
            <a:endParaRPr lang="nl-NL" b="0" dirty="0"/>
          </a:p>
        </p:txBody>
      </p:sp>
      <p:sp>
        <p:nvSpPr>
          <p:cNvPr id="4" name="Tijdelijke aanduiding voor dianummer 3">
            <a:extLst>
              <a:ext uri="{FF2B5EF4-FFF2-40B4-BE49-F238E27FC236}">
                <a16:creationId xmlns:a16="http://schemas.microsoft.com/office/drawing/2014/main" id="{FCDC8B5B-6EAD-332F-BDCE-FD5FC73ADE5B}"/>
              </a:ext>
            </a:extLst>
          </p:cNvPr>
          <p:cNvSpPr>
            <a:spLocks noGrp="1"/>
          </p:cNvSpPr>
          <p:nvPr>
            <p:ph type="sldNum" sz="quarter" idx="12"/>
          </p:nvPr>
        </p:nvSpPr>
        <p:spPr/>
        <p:txBody>
          <a:bodyPr/>
          <a:lstStyle/>
          <a:p>
            <a:fld id="{626B77F9-3960-F14A-8CB8-28D81A0032CD}" type="slidenum">
              <a:rPr lang="nl-BE" smtClean="0"/>
              <a:t>47</a:t>
            </a:fld>
            <a:endParaRPr lang="nl-BE"/>
          </a:p>
        </p:txBody>
      </p:sp>
      <p:sp>
        <p:nvSpPr>
          <p:cNvPr id="6" name="Tijdelijke aanduiding voor inhoud 2">
            <a:extLst>
              <a:ext uri="{FF2B5EF4-FFF2-40B4-BE49-F238E27FC236}">
                <a16:creationId xmlns:a16="http://schemas.microsoft.com/office/drawing/2014/main" id="{FDE7DD46-6F81-CB2F-DD11-AAD3B34EEF1B}"/>
              </a:ext>
            </a:extLst>
          </p:cNvPr>
          <p:cNvSpPr>
            <a:spLocks noGrp="1"/>
          </p:cNvSpPr>
          <p:nvPr>
            <p:ph type="body" sz="quarter" idx="13"/>
          </p:nvPr>
        </p:nvSpPr>
        <p:spPr>
          <a:xfrm>
            <a:off x="838200" y="1435100"/>
            <a:ext cx="9899650" cy="468313"/>
          </a:xfrm>
        </p:spPr>
        <p:txBody>
          <a:bodyPr/>
          <a:lstStyle/>
          <a:p>
            <a:pPr marL="0" indent="0">
              <a:buNone/>
            </a:pPr>
            <a:r>
              <a:rPr lang="nl-BE" dirty="0"/>
              <a:t>Interactief gedeelte</a:t>
            </a:r>
            <a:endParaRPr lang="nl-NL" dirty="0"/>
          </a:p>
        </p:txBody>
      </p:sp>
    </p:spTree>
    <p:extLst>
      <p:ext uri="{BB962C8B-B14F-4D97-AF65-F5344CB8AC3E}">
        <p14:creationId xmlns:p14="http://schemas.microsoft.com/office/powerpoint/2010/main" val="290023508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CDC8B5B-6EAD-332F-BDCE-FD5FC73ADE5B}"/>
              </a:ext>
            </a:extLst>
          </p:cNvPr>
          <p:cNvSpPr>
            <a:spLocks noGrp="1"/>
          </p:cNvSpPr>
          <p:nvPr>
            <p:ph type="sldNum" sz="quarter" idx="12"/>
          </p:nvPr>
        </p:nvSpPr>
        <p:spPr/>
        <p:txBody>
          <a:bodyPr/>
          <a:lstStyle/>
          <a:p>
            <a:fld id="{626B77F9-3960-F14A-8CB8-28D81A0032CD}" type="slidenum">
              <a:rPr lang="nl-BE" smtClean="0"/>
              <a:t>48</a:t>
            </a:fld>
            <a:endParaRPr lang="nl-BE"/>
          </a:p>
        </p:txBody>
      </p:sp>
      <p:pic>
        <p:nvPicPr>
          <p:cNvPr id="7" name="Afbeelding 6">
            <a:extLst>
              <a:ext uri="{FF2B5EF4-FFF2-40B4-BE49-F238E27FC236}">
                <a16:creationId xmlns:a16="http://schemas.microsoft.com/office/drawing/2014/main" id="{8F392289-520F-958B-F256-39A1F852796C}"/>
              </a:ext>
            </a:extLst>
          </p:cNvPr>
          <p:cNvPicPr>
            <a:picLocks noChangeAspect="1"/>
          </p:cNvPicPr>
          <p:nvPr/>
        </p:nvPicPr>
        <p:blipFill>
          <a:blip r:embed="rId3"/>
          <a:stretch>
            <a:fillRect/>
          </a:stretch>
        </p:blipFill>
        <p:spPr>
          <a:xfrm rot="5400000">
            <a:off x="2655209" y="1190788"/>
            <a:ext cx="6865540" cy="4451684"/>
          </a:xfrm>
          <a:prstGeom prst="rect">
            <a:avLst/>
          </a:prstGeom>
        </p:spPr>
      </p:pic>
    </p:spTree>
    <p:extLst>
      <p:ext uri="{BB962C8B-B14F-4D97-AF65-F5344CB8AC3E}">
        <p14:creationId xmlns:p14="http://schemas.microsoft.com/office/powerpoint/2010/main" val="298840675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CDC8B5B-6EAD-332F-BDCE-FD5FC73ADE5B}"/>
              </a:ext>
            </a:extLst>
          </p:cNvPr>
          <p:cNvSpPr>
            <a:spLocks noGrp="1"/>
          </p:cNvSpPr>
          <p:nvPr>
            <p:ph type="sldNum" sz="quarter" idx="12"/>
          </p:nvPr>
        </p:nvSpPr>
        <p:spPr/>
        <p:txBody>
          <a:bodyPr/>
          <a:lstStyle/>
          <a:p>
            <a:fld id="{626B77F9-3960-F14A-8CB8-28D81A0032CD}" type="slidenum">
              <a:rPr lang="nl-BE" smtClean="0"/>
              <a:t>49</a:t>
            </a:fld>
            <a:endParaRPr lang="nl-BE"/>
          </a:p>
        </p:txBody>
      </p:sp>
      <p:pic>
        <p:nvPicPr>
          <p:cNvPr id="3" name="Afbeelding 2">
            <a:extLst>
              <a:ext uri="{FF2B5EF4-FFF2-40B4-BE49-F238E27FC236}">
                <a16:creationId xmlns:a16="http://schemas.microsoft.com/office/drawing/2014/main" id="{F95E5054-ECC6-D82E-81E4-A246C3DE56E0}"/>
              </a:ext>
            </a:extLst>
          </p:cNvPr>
          <p:cNvPicPr>
            <a:picLocks noChangeAspect="1"/>
          </p:cNvPicPr>
          <p:nvPr/>
        </p:nvPicPr>
        <p:blipFill>
          <a:blip r:embed="rId3"/>
          <a:stretch>
            <a:fillRect/>
          </a:stretch>
        </p:blipFill>
        <p:spPr>
          <a:xfrm rot="5400000">
            <a:off x="2555389" y="960924"/>
            <a:ext cx="6863734" cy="4941889"/>
          </a:xfrm>
          <a:prstGeom prst="rect">
            <a:avLst/>
          </a:prstGeom>
        </p:spPr>
      </p:pic>
    </p:spTree>
    <p:extLst>
      <p:ext uri="{BB962C8B-B14F-4D97-AF65-F5344CB8AC3E}">
        <p14:creationId xmlns:p14="http://schemas.microsoft.com/office/powerpoint/2010/main" val="168875474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5F1C1-319D-E15B-BD9D-F9D2FA10DDE0}"/>
              </a:ext>
            </a:extLst>
          </p:cNvPr>
          <p:cNvSpPr>
            <a:spLocks noGrp="1"/>
          </p:cNvSpPr>
          <p:nvPr>
            <p:ph type="title"/>
          </p:nvPr>
        </p:nvSpPr>
        <p:spPr/>
        <p:txBody>
          <a:bodyPr/>
          <a:lstStyle/>
          <a:p>
            <a:r>
              <a:rPr lang="nl-BE" dirty="0"/>
              <a:t>De mondzorglijn</a:t>
            </a:r>
            <a:endParaRPr lang="nl-NL" dirty="0"/>
          </a:p>
        </p:txBody>
      </p:sp>
      <p:sp>
        <p:nvSpPr>
          <p:cNvPr id="3" name="Tijdelijke aanduiding voor inhoud 2">
            <a:extLst>
              <a:ext uri="{FF2B5EF4-FFF2-40B4-BE49-F238E27FC236}">
                <a16:creationId xmlns:a16="http://schemas.microsoft.com/office/drawing/2014/main" id="{A4E63DA4-1507-3ED0-55AF-E82A592288B0}"/>
              </a:ext>
            </a:extLst>
          </p:cNvPr>
          <p:cNvSpPr>
            <a:spLocks noGrp="1"/>
          </p:cNvSpPr>
          <p:nvPr>
            <p:ph idx="1"/>
          </p:nvPr>
        </p:nvSpPr>
        <p:spPr>
          <a:xfrm>
            <a:off x="838199" y="1866900"/>
            <a:ext cx="9974180" cy="4346970"/>
          </a:xfrm>
        </p:spPr>
        <p:txBody>
          <a:bodyPr>
            <a:normAutofit/>
          </a:bodyPr>
          <a:lstStyle/>
          <a:p>
            <a:r>
              <a:rPr lang="nl-BE" dirty="0"/>
              <a:t>Goedkeuring dossier projectverlenging Procesbegeleiding Zorg en Welzijn</a:t>
            </a:r>
            <a:r>
              <a:rPr lang="nl-NL" dirty="0"/>
              <a:t>: </a:t>
            </a:r>
          </a:p>
          <a:p>
            <a:pPr lvl="1">
              <a:buFont typeface="Courier New" panose="02070309020205020404" pitchFamily="49" charset="0"/>
              <a:buChar char="o"/>
            </a:pPr>
            <a:r>
              <a:rPr lang="nl-NL" dirty="0">
                <a:sym typeface="Wingdings" panose="05000000000000000000" pitchFamily="2" charset="2"/>
              </a:rPr>
              <a:t>Verlenging tot eind 2028</a:t>
            </a:r>
          </a:p>
          <a:p>
            <a:pPr lvl="1">
              <a:buFont typeface="Courier New" panose="02070309020205020404" pitchFamily="49" charset="0"/>
              <a:buChar char="o"/>
            </a:pPr>
            <a:r>
              <a:rPr lang="nl-NL" dirty="0">
                <a:sym typeface="Wingdings" panose="05000000000000000000" pitchFamily="2" charset="2"/>
              </a:rPr>
              <a:t>Aanpassing in prestaties procesbegeleiding (</a:t>
            </a:r>
            <a:r>
              <a:rPr lang="nl-NL" dirty="0" err="1">
                <a:sym typeface="Wingdings" panose="05000000000000000000" pitchFamily="2" charset="2"/>
              </a:rPr>
              <a:t>oa</a:t>
            </a:r>
            <a:r>
              <a:rPr lang="nl-NL" dirty="0">
                <a:sym typeface="Wingdings" panose="05000000000000000000" pitchFamily="2" charset="2"/>
              </a:rPr>
              <a:t>. verhoging basisbedrag, kilometervergoeding,…)</a:t>
            </a:r>
          </a:p>
          <a:p>
            <a:pPr lvl="1">
              <a:buFont typeface="Wingdings" panose="05000000000000000000" pitchFamily="2" charset="2"/>
              <a:buChar char="à"/>
            </a:pPr>
            <a:r>
              <a:rPr lang="nl-NL" dirty="0">
                <a:sym typeface="Wingdings" panose="05000000000000000000" pitchFamily="2" charset="2"/>
              </a:rPr>
              <a:t>Administratiepagina Gezond Leven</a:t>
            </a:r>
          </a:p>
          <a:p>
            <a:pPr lvl="1">
              <a:buFont typeface="Courier New" panose="02070309020205020404" pitchFamily="49" charset="0"/>
              <a:buChar char="o"/>
            </a:pPr>
            <a:r>
              <a:rPr lang="nl-NL" dirty="0">
                <a:sym typeface="Wingdings" panose="05000000000000000000" pitchFamily="2" charset="2"/>
              </a:rPr>
              <a:t>Geen perscampagne </a:t>
            </a:r>
          </a:p>
          <a:p>
            <a:pPr lvl="1">
              <a:buFont typeface="Wingdings" panose="05000000000000000000" pitchFamily="2" charset="2"/>
              <a:buChar char="à"/>
            </a:pPr>
            <a:r>
              <a:rPr lang="nl-NL" dirty="0">
                <a:sym typeface="Wingdings" panose="05000000000000000000" pitchFamily="2" charset="2"/>
              </a:rPr>
              <a:t>Beter: vraag en aanbod afstemmen</a:t>
            </a:r>
          </a:p>
          <a:p>
            <a:pPr lvl="1">
              <a:buFont typeface="Wingdings" panose="05000000000000000000" pitchFamily="2" charset="2"/>
              <a:buChar char="à"/>
            </a:pPr>
            <a:r>
              <a:rPr lang="nl-NL" dirty="0">
                <a:sym typeface="Wingdings" panose="05000000000000000000" pitchFamily="2" charset="2"/>
              </a:rPr>
              <a:t>Vlaamse Logo’s promoten het project in regio’s waar </a:t>
            </a:r>
            <a:r>
              <a:rPr lang="nl-NL" dirty="0" err="1">
                <a:sym typeface="Wingdings" panose="05000000000000000000" pitchFamily="2" charset="2"/>
              </a:rPr>
              <a:t>PBs</a:t>
            </a:r>
            <a:r>
              <a:rPr lang="nl-NL" dirty="0">
                <a:sym typeface="Wingdings" panose="05000000000000000000" pitchFamily="2" charset="2"/>
              </a:rPr>
              <a:t> beschikbaar zijn voor minstens 3 trajecten op te starten:</a:t>
            </a:r>
          </a:p>
          <a:p>
            <a:pPr lvl="3">
              <a:buFont typeface="Courier New" panose="02070309020205020404" pitchFamily="49" charset="0"/>
              <a:buChar char="o"/>
            </a:pPr>
            <a:r>
              <a:rPr lang="nl-NL" sz="1400" dirty="0">
                <a:sym typeface="Wingdings" panose="05000000000000000000" pitchFamily="2" charset="2"/>
              </a:rPr>
              <a:t>Waregem</a:t>
            </a:r>
          </a:p>
          <a:p>
            <a:pPr lvl="3">
              <a:buFont typeface="Courier New" panose="02070309020205020404" pitchFamily="49" charset="0"/>
              <a:buChar char="o"/>
            </a:pPr>
            <a:r>
              <a:rPr lang="nl-NL" sz="1400" dirty="0">
                <a:sym typeface="Wingdings" panose="05000000000000000000" pitchFamily="2" charset="2"/>
              </a:rPr>
              <a:t>Gent/Drongen/Melle/</a:t>
            </a:r>
            <a:r>
              <a:rPr lang="nl-NL" sz="1400" dirty="0" err="1">
                <a:sym typeface="Wingdings" panose="05000000000000000000" pitchFamily="2" charset="2"/>
              </a:rPr>
              <a:t>Lemberge</a:t>
            </a:r>
            <a:r>
              <a:rPr lang="nl-NL" sz="1400" dirty="0">
                <a:sym typeface="Wingdings" panose="05000000000000000000" pitchFamily="2" charset="2"/>
              </a:rPr>
              <a:t>/Merelbeke/Lede</a:t>
            </a:r>
          </a:p>
          <a:p>
            <a:pPr lvl="3">
              <a:buFont typeface="Courier New" panose="02070309020205020404" pitchFamily="49" charset="0"/>
              <a:buChar char="o"/>
            </a:pPr>
            <a:r>
              <a:rPr lang="nl-NL" sz="1400" dirty="0">
                <a:sym typeface="Wingdings" panose="05000000000000000000" pitchFamily="2" charset="2"/>
              </a:rPr>
              <a:t>Oostende</a:t>
            </a:r>
          </a:p>
          <a:p>
            <a:pPr lvl="3">
              <a:buFont typeface="Courier New" panose="02070309020205020404" pitchFamily="49" charset="0"/>
              <a:buChar char="o"/>
            </a:pPr>
            <a:r>
              <a:rPr lang="nl-NL" sz="1400" dirty="0">
                <a:sym typeface="Wingdings" panose="05000000000000000000" pitchFamily="2" charset="2"/>
              </a:rPr>
              <a:t>Antwerpen/Berchem/Borsbeek</a:t>
            </a:r>
          </a:p>
          <a:p>
            <a:pPr lvl="3">
              <a:buFont typeface="Courier New" panose="02070309020205020404" pitchFamily="49" charset="0"/>
              <a:buChar char="o"/>
            </a:pPr>
            <a:r>
              <a:rPr lang="nl-NL" sz="1400" dirty="0">
                <a:sym typeface="Wingdings" panose="05000000000000000000" pitchFamily="2" charset="2"/>
              </a:rPr>
              <a:t>Turnhout/Beerse</a:t>
            </a:r>
          </a:p>
          <a:p>
            <a:pPr lvl="3">
              <a:buFont typeface="Courier New" panose="02070309020205020404" pitchFamily="49" charset="0"/>
              <a:buChar char="o"/>
            </a:pPr>
            <a:r>
              <a:rPr lang="nl-NL" sz="1400" dirty="0">
                <a:sym typeface="Wingdings" panose="05000000000000000000" pitchFamily="2" charset="2"/>
              </a:rPr>
              <a:t>Hasselt</a:t>
            </a:r>
          </a:p>
        </p:txBody>
      </p:sp>
      <p:sp>
        <p:nvSpPr>
          <p:cNvPr id="4" name="Tijdelijke aanduiding voor dianummer 3">
            <a:extLst>
              <a:ext uri="{FF2B5EF4-FFF2-40B4-BE49-F238E27FC236}">
                <a16:creationId xmlns:a16="http://schemas.microsoft.com/office/drawing/2014/main" id="{4DEEFDCB-9A28-97A6-A4BB-CCB7F601C233}"/>
              </a:ext>
            </a:extLst>
          </p:cNvPr>
          <p:cNvSpPr>
            <a:spLocks noGrp="1"/>
          </p:cNvSpPr>
          <p:nvPr>
            <p:ph type="sldNum" sz="quarter" idx="12"/>
          </p:nvPr>
        </p:nvSpPr>
        <p:spPr/>
        <p:txBody>
          <a:bodyPr/>
          <a:lstStyle/>
          <a:p>
            <a:fld id="{626B77F9-3960-F14A-8CB8-28D81A0032CD}" type="slidenum">
              <a:rPr lang="nl-BE" smtClean="0"/>
              <a:t>5</a:t>
            </a:fld>
            <a:endParaRPr lang="nl-BE"/>
          </a:p>
        </p:txBody>
      </p:sp>
    </p:spTree>
    <p:extLst>
      <p:ext uri="{BB962C8B-B14F-4D97-AF65-F5344CB8AC3E}">
        <p14:creationId xmlns:p14="http://schemas.microsoft.com/office/powerpoint/2010/main" val="272123063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CDC8B5B-6EAD-332F-BDCE-FD5FC73ADE5B}"/>
              </a:ext>
            </a:extLst>
          </p:cNvPr>
          <p:cNvSpPr>
            <a:spLocks noGrp="1"/>
          </p:cNvSpPr>
          <p:nvPr>
            <p:ph type="sldNum" sz="quarter" idx="12"/>
          </p:nvPr>
        </p:nvSpPr>
        <p:spPr/>
        <p:txBody>
          <a:bodyPr/>
          <a:lstStyle/>
          <a:p>
            <a:fld id="{626B77F9-3960-F14A-8CB8-28D81A0032CD}" type="slidenum">
              <a:rPr lang="nl-BE" smtClean="0"/>
              <a:t>50</a:t>
            </a:fld>
            <a:endParaRPr lang="nl-BE"/>
          </a:p>
        </p:txBody>
      </p:sp>
      <p:pic>
        <p:nvPicPr>
          <p:cNvPr id="5" name="Afbeelding 4">
            <a:extLst>
              <a:ext uri="{FF2B5EF4-FFF2-40B4-BE49-F238E27FC236}">
                <a16:creationId xmlns:a16="http://schemas.microsoft.com/office/drawing/2014/main" id="{46D3A4AE-A28B-55F4-DD4D-DCF7332020D8}"/>
              </a:ext>
            </a:extLst>
          </p:cNvPr>
          <p:cNvPicPr>
            <a:picLocks noChangeAspect="1"/>
          </p:cNvPicPr>
          <p:nvPr/>
        </p:nvPicPr>
        <p:blipFill>
          <a:blip r:embed="rId3"/>
          <a:stretch>
            <a:fillRect/>
          </a:stretch>
        </p:blipFill>
        <p:spPr>
          <a:xfrm>
            <a:off x="3532337" y="0"/>
            <a:ext cx="5127326" cy="6858000"/>
          </a:xfrm>
          <a:prstGeom prst="rect">
            <a:avLst/>
          </a:prstGeom>
        </p:spPr>
      </p:pic>
    </p:spTree>
    <p:extLst>
      <p:ext uri="{BB962C8B-B14F-4D97-AF65-F5344CB8AC3E}">
        <p14:creationId xmlns:p14="http://schemas.microsoft.com/office/powerpoint/2010/main" val="203051057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CDC8B5B-6EAD-332F-BDCE-FD5FC73ADE5B}"/>
              </a:ext>
            </a:extLst>
          </p:cNvPr>
          <p:cNvSpPr>
            <a:spLocks noGrp="1"/>
          </p:cNvSpPr>
          <p:nvPr>
            <p:ph type="sldNum" sz="quarter" idx="12"/>
          </p:nvPr>
        </p:nvSpPr>
        <p:spPr/>
        <p:txBody>
          <a:bodyPr/>
          <a:lstStyle/>
          <a:p>
            <a:fld id="{626B77F9-3960-F14A-8CB8-28D81A0032CD}" type="slidenum">
              <a:rPr lang="nl-BE" smtClean="0"/>
              <a:t>51</a:t>
            </a:fld>
            <a:endParaRPr lang="nl-BE"/>
          </a:p>
        </p:txBody>
      </p:sp>
      <p:pic>
        <p:nvPicPr>
          <p:cNvPr id="3" name="Afbeelding 2">
            <a:extLst>
              <a:ext uri="{FF2B5EF4-FFF2-40B4-BE49-F238E27FC236}">
                <a16:creationId xmlns:a16="http://schemas.microsoft.com/office/drawing/2014/main" id="{61A4F279-8E02-F454-27B8-167DC3CBFC66}"/>
              </a:ext>
            </a:extLst>
          </p:cNvPr>
          <p:cNvPicPr>
            <a:picLocks noChangeAspect="1"/>
          </p:cNvPicPr>
          <p:nvPr/>
        </p:nvPicPr>
        <p:blipFill>
          <a:blip r:embed="rId3"/>
          <a:stretch>
            <a:fillRect/>
          </a:stretch>
        </p:blipFill>
        <p:spPr>
          <a:xfrm>
            <a:off x="3761534" y="0"/>
            <a:ext cx="4668932" cy="6858000"/>
          </a:xfrm>
          <a:prstGeom prst="rect">
            <a:avLst/>
          </a:prstGeom>
        </p:spPr>
      </p:pic>
    </p:spTree>
    <p:extLst>
      <p:ext uri="{BB962C8B-B14F-4D97-AF65-F5344CB8AC3E}">
        <p14:creationId xmlns:p14="http://schemas.microsoft.com/office/powerpoint/2010/main" val="184788880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CDC8B5B-6EAD-332F-BDCE-FD5FC73ADE5B}"/>
              </a:ext>
            </a:extLst>
          </p:cNvPr>
          <p:cNvSpPr>
            <a:spLocks noGrp="1"/>
          </p:cNvSpPr>
          <p:nvPr>
            <p:ph type="sldNum" sz="quarter" idx="12"/>
          </p:nvPr>
        </p:nvSpPr>
        <p:spPr/>
        <p:txBody>
          <a:bodyPr/>
          <a:lstStyle/>
          <a:p>
            <a:fld id="{626B77F9-3960-F14A-8CB8-28D81A0032CD}" type="slidenum">
              <a:rPr lang="nl-BE" smtClean="0"/>
              <a:t>52</a:t>
            </a:fld>
            <a:endParaRPr lang="nl-BE"/>
          </a:p>
        </p:txBody>
      </p:sp>
      <p:pic>
        <p:nvPicPr>
          <p:cNvPr id="9" name="Afbeelding 8">
            <a:extLst>
              <a:ext uri="{FF2B5EF4-FFF2-40B4-BE49-F238E27FC236}">
                <a16:creationId xmlns:a16="http://schemas.microsoft.com/office/drawing/2014/main" id="{3D32418F-7AE8-726F-213F-4A237CA1F8F6}"/>
              </a:ext>
            </a:extLst>
          </p:cNvPr>
          <p:cNvPicPr>
            <a:picLocks noChangeAspect="1"/>
          </p:cNvPicPr>
          <p:nvPr/>
        </p:nvPicPr>
        <p:blipFill>
          <a:blip r:embed="rId3"/>
          <a:stretch>
            <a:fillRect/>
          </a:stretch>
        </p:blipFill>
        <p:spPr>
          <a:xfrm rot="10800000">
            <a:off x="2783010" y="0"/>
            <a:ext cx="5576544" cy="6858000"/>
          </a:xfrm>
          <a:prstGeom prst="rect">
            <a:avLst/>
          </a:prstGeom>
        </p:spPr>
      </p:pic>
    </p:spTree>
    <p:extLst>
      <p:ext uri="{BB962C8B-B14F-4D97-AF65-F5344CB8AC3E}">
        <p14:creationId xmlns:p14="http://schemas.microsoft.com/office/powerpoint/2010/main" val="4103043309"/>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CDC8B5B-6EAD-332F-BDCE-FD5FC73ADE5B}"/>
              </a:ext>
            </a:extLst>
          </p:cNvPr>
          <p:cNvSpPr>
            <a:spLocks noGrp="1"/>
          </p:cNvSpPr>
          <p:nvPr>
            <p:ph type="sldNum" sz="quarter" idx="12"/>
          </p:nvPr>
        </p:nvSpPr>
        <p:spPr/>
        <p:txBody>
          <a:bodyPr/>
          <a:lstStyle/>
          <a:p>
            <a:fld id="{626B77F9-3960-F14A-8CB8-28D81A0032CD}" type="slidenum">
              <a:rPr lang="nl-BE" smtClean="0"/>
              <a:t>53</a:t>
            </a:fld>
            <a:endParaRPr lang="nl-BE"/>
          </a:p>
        </p:txBody>
      </p:sp>
      <p:pic>
        <p:nvPicPr>
          <p:cNvPr id="3" name="Afbeelding 2">
            <a:extLst>
              <a:ext uri="{FF2B5EF4-FFF2-40B4-BE49-F238E27FC236}">
                <a16:creationId xmlns:a16="http://schemas.microsoft.com/office/drawing/2014/main" id="{754FB317-65C5-4991-DB7B-019477C9F5CA}"/>
              </a:ext>
            </a:extLst>
          </p:cNvPr>
          <p:cNvPicPr>
            <a:picLocks noChangeAspect="1"/>
          </p:cNvPicPr>
          <p:nvPr/>
        </p:nvPicPr>
        <p:blipFill>
          <a:blip r:embed="rId3"/>
          <a:stretch>
            <a:fillRect/>
          </a:stretch>
        </p:blipFill>
        <p:spPr>
          <a:xfrm>
            <a:off x="3061864" y="99548"/>
            <a:ext cx="6068272" cy="6658904"/>
          </a:xfrm>
          <a:prstGeom prst="rect">
            <a:avLst/>
          </a:prstGeom>
        </p:spPr>
      </p:pic>
    </p:spTree>
    <p:extLst>
      <p:ext uri="{BB962C8B-B14F-4D97-AF65-F5344CB8AC3E}">
        <p14:creationId xmlns:p14="http://schemas.microsoft.com/office/powerpoint/2010/main" val="1171980202"/>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445B7-2AAF-405B-A305-20B8A5A9D32D}"/>
              </a:ext>
            </a:extLst>
          </p:cNvPr>
          <p:cNvSpPr>
            <a:spLocks noGrp="1"/>
          </p:cNvSpPr>
          <p:nvPr>
            <p:ph type="title"/>
          </p:nvPr>
        </p:nvSpPr>
        <p:spPr/>
        <p:txBody>
          <a:bodyPr/>
          <a:lstStyle/>
          <a:p>
            <a:r>
              <a:rPr lang="nl-BE" dirty="0"/>
              <a:t>Afsluit</a:t>
            </a:r>
          </a:p>
        </p:txBody>
      </p:sp>
      <p:sp>
        <p:nvSpPr>
          <p:cNvPr id="3" name="Tijdelijke aanduiding voor tekst 2">
            <a:extLst>
              <a:ext uri="{FF2B5EF4-FFF2-40B4-BE49-F238E27FC236}">
                <a16:creationId xmlns:a16="http://schemas.microsoft.com/office/drawing/2014/main" id="{3DAEE74F-77CF-4749-98EB-1585C398CDBD}"/>
              </a:ext>
            </a:extLst>
          </p:cNvPr>
          <p:cNvSpPr>
            <a:spLocks noGrp="1"/>
          </p:cNvSpPr>
          <p:nvPr>
            <p:ph type="body" idx="1"/>
          </p:nvPr>
        </p:nvSpPr>
        <p:spPr/>
        <p:txBody>
          <a:bodyPr/>
          <a:lstStyle/>
          <a:p>
            <a:endParaRPr lang="nl-BE" dirty="0"/>
          </a:p>
        </p:txBody>
      </p:sp>
      <p:sp>
        <p:nvSpPr>
          <p:cNvPr id="4" name="Tijdelijke aanduiding voor tekst 3">
            <a:extLst>
              <a:ext uri="{FF2B5EF4-FFF2-40B4-BE49-F238E27FC236}">
                <a16:creationId xmlns:a16="http://schemas.microsoft.com/office/drawing/2014/main" id="{E671DABD-CB85-4F04-BA31-248AC73CD799}"/>
              </a:ext>
            </a:extLst>
          </p:cNvPr>
          <p:cNvSpPr>
            <a:spLocks noGrp="1"/>
          </p:cNvSpPr>
          <p:nvPr>
            <p:ph type="body" sz="quarter" idx="13"/>
          </p:nvPr>
        </p:nvSpPr>
        <p:spPr/>
        <p:txBody>
          <a:bodyPr/>
          <a:lstStyle/>
          <a:p>
            <a:r>
              <a:rPr lang="nl-BE" dirty="0"/>
              <a:t>6</a:t>
            </a:r>
          </a:p>
        </p:txBody>
      </p:sp>
    </p:spTree>
    <p:extLst>
      <p:ext uri="{BB962C8B-B14F-4D97-AF65-F5344CB8AC3E}">
        <p14:creationId xmlns:p14="http://schemas.microsoft.com/office/powerpoint/2010/main" val="1928703064"/>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FE60B4-AE59-9633-86AB-5D01D6AD1536}"/>
              </a:ext>
            </a:extLst>
          </p:cNvPr>
          <p:cNvSpPr>
            <a:spLocks noGrp="1"/>
          </p:cNvSpPr>
          <p:nvPr>
            <p:ph type="sldNum" sz="quarter" idx="12"/>
          </p:nvPr>
        </p:nvSpPr>
        <p:spPr/>
        <p:txBody>
          <a:bodyPr/>
          <a:lstStyle/>
          <a:p>
            <a:fld id="{626B77F9-3960-F14A-8CB8-28D81A0032CD}" type="slidenum">
              <a:rPr lang="nl-BE" smtClean="0"/>
              <a:t>55</a:t>
            </a:fld>
            <a:endParaRPr lang="nl-BE"/>
          </a:p>
        </p:txBody>
      </p:sp>
      <p:pic>
        <p:nvPicPr>
          <p:cNvPr id="3" name="Afbeelding 2" descr="Afbeelding met tekst&#10;&#10;Automatisch gegenereerde beschrijving">
            <a:extLst>
              <a:ext uri="{FF2B5EF4-FFF2-40B4-BE49-F238E27FC236}">
                <a16:creationId xmlns:a16="http://schemas.microsoft.com/office/drawing/2014/main" id="{B995EFFB-EF60-9C89-CB76-8A9F7BF04BD4}"/>
              </a:ext>
            </a:extLst>
          </p:cNvPr>
          <p:cNvPicPr>
            <a:picLocks noChangeAspect="1"/>
          </p:cNvPicPr>
          <p:nvPr/>
        </p:nvPicPr>
        <p:blipFill>
          <a:blip r:embed="rId3"/>
          <a:stretch>
            <a:fillRect/>
          </a:stretch>
        </p:blipFill>
        <p:spPr>
          <a:xfrm>
            <a:off x="953947" y="0"/>
            <a:ext cx="6858000" cy="6858000"/>
          </a:xfrm>
          <a:prstGeom prst="rect">
            <a:avLst/>
          </a:prstGeom>
        </p:spPr>
      </p:pic>
    </p:spTree>
    <p:extLst>
      <p:ext uri="{BB962C8B-B14F-4D97-AF65-F5344CB8AC3E}">
        <p14:creationId xmlns:p14="http://schemas.microsoft.com/office/powerpoint/2010/main" val="89180960"/>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FE60B4-AE59-9633-86AB-5D01D6AD1536}"/>
              </a:ext>
            </a:extLst>
          </p:cNvPr>
          <p:cNvSpPr>
            <a:spLocks noGrp="1"/>
          </p:cNvSpPr>
          <p:nvPr>
            <p:ph type="sldNum" sz="quarter" idx="12"/>
          </p:nvPr>
        </p:nvSpPr>
        <p:spPr/>
        <p:txBody>
          <a:bodyPr/>
          <a:lstStyle/>
          <a:p>
            <a:fld id="{626B77F9-3960-F14A-8CB8-28D81A0032CD}" type="slidenum">
              <a:rPr lang="nl-BE" smtClean="0"/>
              <a:t>56</a:t>
            </a:fld>
            <a:endParaRPr lang="nl-BE"/>
          </a:p>
        </p:txBody>
      </p:sp>
      <p:pic>
        <p:nvPicPr>
          <p:cNvPr id="3" name="Afbeelding 2">
            <a:extLst>
              <a:ext uri="{FF2B5EF4-FFF2-40B4-BE49-F238E27FC236}">
                <a16:creationId xmlns:a16="http://schemas.microsoft.com/office/drawing/2014/main" id="{299EA79D-B50D-495C-2B84-210B5BD6D096}"/>
              </a:ext>
            </a:extLst>
          </p:cNvPr>
          <p:cNvPicPr>
            <a:picLocks noChangeAspect="1"/>
          </p:cNvPicPr>
          <p:nvPr/>
        </p:nvPicPr>
        <p:blipFill>
          <a:blip r:embed="rId3"/>
          <a:stretch>
            <a:fillRect/>
          </a:stretch>
        </p:blipFill>
        <p:spPr>
          <a:xfrm>
            <a:off x="4462234" y="2680340"/>
            <a:ext cx="3267531" cy="3210373"/>
          </a:xfrm>
          <a:prstGeom prst="rect">
            <a:avLst/>
          </a:prstGeom>
        </p:spPr>
      </p:pic>
      <p:sp>
        <p:nvSpPr>
          <p:cNvPr id="5" name="Titel 1">
            <a:extLst>
              <a:ext uri="{FF2B5EF4-FFF2-40B4-BE49-F238E27FC236}">
                <a16:creationId xmlns:a16="http://schemas.microsoft.com/office/drawing/2014/main" id="{EDBE0160-4A4C-B237-F838-22BCA28D069A}"/>
              </a:ext>
            </a:extLst>
          </p:cNvPr>
          <p:cNvSpPr>
            <a:spLocks noGrp="1"/>
          </p:cNvSpPr>
          <p:nvPr>
            <p:ph type="title"/>
          </p:nvPr>
        </p:nvSpPr>
        <p:spPr>
          <a:xfrm>
            <a:off x="838199" y="211311"/>
            <a:ext cx="9900000" cy="1224000"/>
          </a:xfrm>
        </p:spPr>
        <p:txBody>
          <a:bodyPr/>
          <a:lstStyle/>
          <a:p>
            <a:r>
              <a:rPr lang="nl-BE" dirty="0"/>
              <a:t>Evaluatie</a:t>
            </a:r>
            <a:endParaRPr lang="nl-NL" dirty="0"/>
          </a:p>
        </p:txBody>
      </p:sp>
      <p:sp>
        <p:nvSpPr>
          <p:cNvPr id="6" name="Tijdelijke aanduiding voor inhoud 2">
            <a:extLst>
              <a:ext uri="{FF2B5EF4-FFF2-40B4-BE49-F238E27FC236}">
                <a16:creationId xmlns:a16="http://schemas.microsoft.com/office/drawing/2014/main" id="{148E42A1-0754-4F65-DD72-43547BA0F9F2}"/>
              </a:ext>
            </a:extLst>
          </p:cNvPr>
          <p:cNvSpPr>
            <a:spLocks noGrp="1"/>
          </p:cNvSpPr>
          <p:nvPr>
            <p:ph type="body" sz="quarter" idx="13"/>
          </p:nvPr>
        </p:nvSpPr>
        <p:spPr>
          <a:xfrm>
            <a:off x="838200" y="1435100"/>
            <a:ext cx="9899650" cy="468313"/>
          </a:xfrm>
        </p:spPr>
        <p:txBody>
          <a:bodyPr/>
          <a:lstStyle/>
          <a:p>
            <a:pPr marL="0" indent="0">
              <a:buNone/>
            </a:pPr>
            <a:r>
              <a:rPr lang="nl-BE" dirty="0"/>
              <a:t>Bedankt voor je feedback</a:t>
            </a:r>
            <a:endParaRPr lang="nl-NL" dirty="0"/>
          </a:p>
        </p:txBody>
      </p:sp>
      <p:sp>
        <p:nvSpPr>
          <p:cNvPr id="8" name="Tekstvak 7">
            <a:extLst>
              <a:ext uri="{FF2B5EF4-FFF2-40B4-BE49-F238E27FC236}">
                <a16:creationId xmlns:a16="http://schemas.microsoft.com/office/drawing/2014/main" id="{B913F2C6-1AB3-9203-F757-3613BC5A91F7}"/>
              </a:ext>
            </a:extLst>
          </p:cNvPr>
          <p:cNvSpPr txBox="1"/>
          <p:nvPr/>
        </p:nvSpPr>
        <p:spPr>
          <a:xfrm>
            <a:off x="138896" y="6298652"/>
            <a:ext cx="12871048" cy="646331"/>
          </a:xfrm>
          <a:prstGeom prst="rect">
            <a:avLst/>
          </a:prstGeom>
          <a:noFill/>
        </p:spPr>
        <p:txBody>
          <a:bodyPr wrap="square">
            <a:spAutoFit/>
          </a:bodyPr>
          <a:lstStyle/>
          <a:p>
            <a:r>
              <a:rPr lang="nl-NL" dirty="0">
                <a:hlinkClick r:id="rId4"/>
              </a:rPr>
              <a:t>https://docs.google.com/forms/d/e/1FAIpQLSfRvLSap_ja-ZeRPm2au3fIynKTSFJ7E0j6z3m3L_LybxnOSw/viewform</a:t>
            </a:r>
            <a:endParaRPr lang="nl-NL" dirty="0"/>
          </a:p>
          <a:p>
            <a:endParaRPr lang="nl-NL" dirty="0"/>
          </a:p>
        </p:txBody>
      </p:sp>
    </p:spTree>
    <p:extLst>
      <p:ext uri="{BB962C8B-B14F-4D97-AF65-F5344CB8AC3E}">
        <p14:creationId xmlns:p14="http://schemas.microsoft.com/office/powerpoint/2010/main" val="360322845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86BB9-E0C2-49E8-A523-CDF31E3AF7DD}"/>
              </a:ext>
            </a:extLst>
          </p:cNvPr>
          <p:cNvSpPr>
            <a:spLocks noGrp="1"/>
          </p:cNvSpPr>
          <p:nvPr>
            <p:ph type="title"/>
          </p:nvPr>
        </p:nvSpPr>
        <p:spPr/>
        <p:txBody>
          <a:bodyPr/>
          <a:lstStyle/>
          <a:p>
            <a:r>
              <a:rPr lang="nl-BE" dirty="0"/>
              <a:t>De mondzorglijn</a:t>
            </a:r>
          </a:p>
        </p:txBody>
      </p:sp>
      <p:sp>
        <p:nvSpPr>
          <p:cNvPr id="3" name="Tijdelijke aanduiding voor inhoud 2">
            <a:extLst>
              <a:ext uri="{FF2B5EF4-FFF2-40B4-BE49-F238E27FC236}">
                <a16:creationId xmlns:a16="http://schemas.microsoft.com/office/drawing/2014/main" id="{59D71CAC-0C8E-4554-9EE9-1FB649C0AE84}"/>
              </a:ext>
            </a:extLst>
          </p:cNvPr>
          <p:cNvSpPr>
            <a:spLocks noGrp="1"/>
          </p:cNvSpPr>
          <p:nvPr>
            <p:ph idx="1"/>
          </p:nvPr>
        </p:nvSpPr>
        <p:spPr/>
        <p:txBody>
          <a:bodyPr/>
          <a:lstStyle/>
          <a:p>
            <a:pPr lvl="2"/>
            <a:endParaRPr lang="nl-NL" sz="2000" dirty="0"/>
          </a:p>
          <a:p>
            <a:endParaRPr lang="nl-BE" dirty="0"/>
          </a:p>
        </p:txBody>
      </p:sp>
      <p:sp>
        <p:nvSpPr>
          <p:cNvPr id="4" name="Tijdelijke aanduiding voor dianummer 3">
            <a:extLst>
              <a:ext uri="{FF2B5EF4-FFF2-40B4-BE49-F238E27FC236}">
                <a16:creationId xmlns:a16="http://schemas.microsoft.com/office/drawing/2014/main" id="{FF37308D-267D-4865-B6E9-1CA8E95A3EF9}"/>
              </a:ext>
            </a:extLst>
          </p:cNvPr>
          <p:cNvSpPr>
            <a:spLocks noGrp="1"/>
          </p:cNvSpPr>
          <p:nvPr>
            <p:ph type="sldNum" sz="quarter" idx="12"/>
          </p:nvPr>
        </p:nvSpPr>
        <p:spPr/>
        <p:txBody>
          <a:bodyPr/>
          <a:lstStyle/>
          <a:p>
            <a:fld id="{626B77F9-3960-F14A-8CB8-28D81A0032CD}" type="slidenum">
              <a:rPr lang="nl-BE" smtClean="0"/>
              <a:t>6</a:t>
            </a:fld>
            <a:endParaRPr lang="nl-BE"/>
          </a:p>
        </p:txBody>
      </p:sp>
      <p:pic>
        <p:nvPicPr>
          <p:cNvPr id="6" name="Afbeelding 5">
            <a:extLst>
              <a:ext uri="{FF2B5EF4-FFF2-40B4-BE49-F238E27FC236}">
                <a16:creationId xmlns:a16="http://schemas.microsoft.com/office/drawing/2014/main" id="{95C66431-67B9-9D9D-AC66-6320E9DE8B1C}"/>
              </a:ext>
            </a:extLst>
          </p:cNvPr>
          <p:cNvPicPr>
            <a:picLocks noChangeAspect="1"/>
          </p:cNvPicPr>
          <p:nvPr/>
        </p:nvPicPr>
        <p:blipFill>
          <a:blip r:embed="rId3"/>
          <a:stretch>
            <a:fillRect/>
          </a:stretch>
        </p:blipFill>
        <p:spPr>
          <a:xfrm>
            <a:off x="965680" y="1866900"/>
            <a:ext cx="8964276" cy="4172532"/>
          </a:xfrm>
          <a:prstGeom prst="rect">
            <a:avLst/>
          </a:prstGeom>
        </p:spPr>
      </p:pic>
    </p:spTree>
    <p:extLst>
      <p:ext uri="{BB962C8B-B14F-4D97-AF65-F5344CB8AC3E}">
        <p14:creationId xmlns:p14="http://schemas.microsoft.com/office/powerpoint/2010/main" val="348217144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86BB9-E0C2-49E8-A523-CDF31E3AF7DD}"/>
              </a:ext>
            </a:extLst>
          </p:cNvPr>
          <p:cNvSpPr>
            <a:spLocks noGrp="1"/>
          </p:cNvSpPr>
          <p:nvPr>
            <p:ph type="title"/>
          </p:nvPr>
        </p:nvSpPr>
        <p:spPr/>
        <p:txBody>
          <a:bodyPr/>
          <a:lstStyle/>
          <a:p>
            <a:r>
              <a:rPr lang="nl-BE" dirty="0"/>
              <a:t>De mondzorglijn</a:t>
            </a:r>
          </a:p>
        </p:txBody>
      </p:sp>
      <p:sp>
        <p:nvSpPr>
          <p:cNvPr id="3" name="Tijdelijke aanduiding voor inhoud 2">
            <a:extLst>
              <a:ext uri="{FF2B5EF4-FFF2-40B4-BE49-F238E27FC236}">
                <a16:creationId xmlns:a16="http://schemas.microsoft.com/office/drawing/2014/main" id="{59D71CAC-0C8E-4554-9EE9-1FB649C0AE84}"/>
              </a:ext>
            </a:extLst>
          </p:cNvPr>
          <p:cNvSpPr>
            <a:spLocks noGrp="1"/>
          </p:cNvSpPr>
          <p:nvPr>
            <p:ph idx="1"/>
          </p:nvPr>
        </p:nvSpPr>
        <p:spPr/>
        <p:txBody>
          <a:bodyPr/>
          <a:lstStyle/>
          <a:p>
            <a:pPr lvl="2"/>
            <a:endParaRPr lang="nl-NL" sz="2000" dirty="0"/>
          </a:p>
          <a:p>
            <a:endParaRPr lang="nl-BE" dirty="0"/>
          </a:p>
        </p:txBody>
      </p:sp>
      <p:sp>
        <p:nvSpPr>
          <p:cNvPr id="4" name="Tijdelijke aanduiding voor dianummer 3">
            <a:extLst>
              <a:ext uri="{FF2B5EF4-FFF2-40B4-BE49-F238E27FC236}">
                <a16:creationId xmlns:a16="http://schemas.microsoft.com/office/drawing/2014/main" id="{FF37308D-267D-4865-B6E9-1CA8E95A3EF9}"/>
              </a:ext>
            </a:extLst>
          </p:cNvPr>
          <p:cNvSpPr>
            <a:spLocks noGrp="1"/>
          </p:cNvSpPr>
          <p:nvPr>
            <p:ph type="sldNum" sz="quarter" idx="12"/>
          </p:nvPr>
        </p:nvSpPr>
        <p:spPr/>
        <p:txBody>
          <a:bodyPr/>
          <a:lstStyle/>
          <a:p>
            <a:fld id="{626B77F9-3960-F14A-8CB8-28D81A0032CD}" type="slidenum">
              <a:rPr lang="nl-BE" smtClean="0"/>
              <a:t>7</a:t>
            </a:fld>
            <a:endParaRPr lang="nl-BE"/>
          </a:p>
        </p:txBody>
      </p:sp>
      <p:sp>
        <p:nvSpPr>
          <p:cNvPr id="9" name="Tekstvak 8">
            <a:extLst>
              <a:ext uri="{FF2B5EF4-FFF2-40B4-BE49-F238E27FC236}">
                <a16:creationId xmlns:a16="http://schemas.microsoft.com/office/drawing/2014/main" id="{002AA416-38B9-E61D-5F7F-583AD3994536}"/>
              </a:ext>
            </a:extLst>
          </p:cNvPr>
          <p:cNvSpPr txBox="1"/>
          <p:nvPr/>
        </p:nvSpPr>
        <p:spPr>
          <a:xfrm>
            <a:off x="674226" y="5957038"/>
            <a:ext cx="13354290" cy="523220"/>
          </a:xfrm>
          <a:prstGeom prst="rect">
            <a:avLst/>
          </a:prstGeom>
          <a:noFill/>
        </p:spPr>
        <p:txBody>
          <a:bodyPr wrap="square">
            <a:spAutoFit/>
          </a:bodyPr>
          <a:lstStyle/>
          <a:p>
            <a:r>
              <a:rPr lang="nl-NL" sz="1400" dirty="0">
                <a:hlinkClick r:id="rId3"/>
              </a:rPr>
              <a:t>https://demondzorglijn.be/procesbegeleider-mondzorg/vacature/</a:t>
            </a:r>
            <a:endParaRPr lang="nl-NL" sz="1400" dirty="0"/>
          </a:p>
          <a:p>
            <a:r>
              <a:rPr lang="nl-NL" sz="1400" dirty="0">
                <a:hlinkClick r:id="rId4"/>
              </a:rPr>
              <a:t>https://demondzorglijn.be/procesbegeleider-mondzorg/tool-procesbegeleiders/bijkomende-woonzorgcentra-begeleiden.html</a:t>
            </a:r>
            <a:r>
              <a:rPr lang="nl-NL" sz="1400" dirty="0"/>
              <a:t> </a:t>
            </a:r>
          </a:p>
        </p:txBody>
      </p:sp>
      <p:pic>
        <p:nvPicPr>
          <p:cNvPr id="6" name="Afbeelding 5">
            <a:extLst>
              <a:ext uri="{FF2B5EF4-FFF2-40B4-BE49-F238E27FC236}">
                <a16:creationId xmlns:a16="http://schemas.microsoft.com/office/drawing/2014/main" id="{B3F7A6CD-53F3-CBD2-F421-3879F0EF4B6D}"/>
              </a:ext>
            </a:extLst>
          </p:cNvPr>
          <p:cNvPicPr>
            <a:picLocks noChangeAspect="1"/>
          </p:cNvPicPr>
          <p:nvPr/>
        </p:nvPicPr>
        <p:blipFill>
          <a:blip r:embed="rId5"/>
          <a:stretch>
            <a:fillRect/>
          </a:stretch>
        </p:blipFill>
        <p:spPr>
          <a:xfrm>
            <a:off x="0" y="1435311"/>
            <a:ext cx="12192000" cy="4385265"/>
          </a:xfrm>
          <a:prstGeom prst="rect">
            <a:avLst/>
          </a:prstGeom>
        </p:spPr>
      </p:pic>
    </p:spTree>
    <p:extLst>
      <p:ext uri="{BB962C8B-B14F-4D97-AF65-F5344CB8AC3E}">
        <p14:creationId xmlns:p14="http://schemas.microsoft.com/office/powerpoint/2010/main" val="370800066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86BB9-E0C2-49E8-A523-CDF31E3AF7DD}"/>
              </a:ext>
            </a:extLst>
          </p:cNvPr>
          <p:cNvSpPr>
            <a:spLocks noGrp="1"/>
          </p:cNvSpPr>
          <p:nvPr>
            <p:ph type="title"/>
          </p:nvPr>
        </p:nvSpPr>
        <p:spPr/>
        <p:txBody>
          <a:bodyPr/>
          <a:lstStyle/>
          <a:p>
            <a:r>
              <a:rPr lang="nl-BE" dirty="0"/>
              <a:t>De mondzorglijn</a:t>
            </a:r>
          </a:p>
        </p:txBody>
      </p:sp>
      <p:sp>
        <p:nvSpPr>
          <p:cNvPr id="3" name="Tijdelijke aanduiding voor inhoud 2">
            <a:extLst>
              <a:ext uri="{FF2B5EF4-FFF2-40B4-BE49-F238E27FC236}">
                <a16:creationId xmlns:a16="http://schemas.microsoft.com/office/drawing/2014/main" id="{59D71CAC-0C8E-4554-9EE9-1FB649C0AE84}"/>
              </a:ext>
            </a:extLst>
          </p:cNvPr>
          <p:cNvSpPr>
            <a:spLocks noGrp="1"/>
          </p:cNvSpPr>
          <p:nvPr>
            <p:ph idx="1"/>
          </p:nvPr>
        </p:nvSpPr>
        <p:spPr/>
        <p:txBody>
          <a:bodyPr/>
          <a:lstStyle/>
          <a:p>
            <a:pPr lvl="2"/>
            <a:endParaRPr lang="nl-NL" sz="2000" dirty="0"/>
          </a:p>
          <a:p>
            <a:endParaRPr lang="nl-BE" dirty="0"/>
          </a:p>
        </p:txBody>
      </p:sp>
      <p:sp>
        <p:nvSpPr>
          <p:cNvPr id="4" name="Tijdelijke aanduiding voor dianummer 3">
            <a:extLst>
              <a:ext uri="{FF2B5EF4-FFF2-40B4-BE49-F238E27FC236}">
                <a16:creationId xmlns:a16="http://schemas.microsoft.com/office/drawing/2014/main" id="{FF37308D-267D-4865-B6E9-1CA8E95A3EF9}"/>
              </a:ext>
            </a:extLst>
          </p:cNvPr>
          <p:cNvSpPr>
            <a:spLocks noGrp="1"/>
          </p:cNvSpPr>
          <p:nvPr>
            <p:ph type="sldNum" sz="quarter" idx="12"/>
          </p:nvPr>
        </p:nvSpPr>
        <p:spPr/>
        <p:txBody>
          <a:bodyPr/>
          <a:lstStyle/>
          <a:p>
            <a:fld id="{626B77F9-3960-F14A-8CB8-28D81A0032CD}" type="slidenum">
              <a:rPr lang="nl-BE" smtClean="0"/>
              <a:t>8</a:t>
            </a:fld>
            <a:endParaRPr lang="nl-BE"/>
          </a:p>
        </p:txBody>
      </p:sp>
      <p:pic>
        <p:nvPicPr>
          <p:cNvPr id="6" name="Afbeelding 5">
            <a:extLst>
              <a:ext uri="{FF2B5EF4-FFF2-40B4-BE49-F238E27FC236}">
                <a16:creationId xmlns:a16="http://schemas.microsoft.com/office/drawing/2014/main" id="{7D9E3996-F154-A05D-95E4-CAE15D488622}"/>
              </a:ext>
            </a:extLst>
          </p:cNvPr>
          <p:cNvPicPr>
            <a:picLocks noChangeAspect="1"/>
          </p:cNvPicPr>
          <p:nvPr/>
        </p:nvPicPr>
        <p:blipFill>
          <a:blip r:embed="rId3"/>
          <a:stretch>
            <a:fillRect/>
          </a:stretch>
        </p:blipFill>
        <p:spPr>
          <a:xfrm>
            <a:off x="-393539" y="2048618"/>
            <a:ext cx="8954750" cy="3086531"/>
          </a:xfrm>
          <a:prstGeom prst="rect">
            <a:avLst/>
          </a:prstGeom>
        </p:spPr>
      </p:pic>
      <p:pic>
        <p:nvPicPr>
          <p:cNvPr id="9" name="Afbeelding 8">
            <a:extLst>
              <a:ext uri="{FF2B5EF4-FFF2-40B4-BE49-F238E27FC236}">
                <a16:creationId xmlns:a16="http://schemas.microsoft.com/office/drawing/2014/main" id="{3E3B9898-9E3C-E686-A8AC-EFD74FDEF605}"/>
              </a:ext>
            </a:extLst>
          </p:cNvPr>
          <p:cNvPicPr>
            <a:picLocks noChangeAspect="1"/>
          </p:cNvPicPr>
          <p:nvPr/>
        </p:nvPicPr>
        <p:blipFill rotWithShape="1">
          <a:blip r:embed="rId4"/>
          <a:srcRect l="3012"/>
          <a:stretch/>
        </p:blipFill>
        <p:spPr>
          <a:xfrm>
            <a:off x="7997825" y="1965035"/>
            <a:ext cx="4555692" cy="3170114"/>
          </a:xfrm>
          <a:prstGeom prst="rect">
            <a:avLst/>
          </a:prstGeom>
        </p:spPr>
      </p:pic>
    </p:spTree>
    <p:extLst>
      <p:ext uri="{BB962C8B-B14F-4D97-AF65-F5344CB8AC3E}">
        <p14:creationId xmlns:p14="http://schemas.microsoft.com/office/powerpoint/2010/main" val="2552182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86BB9-E0C2-49E8-A523-CDF31E3AF7DD}"/>
              </a:ext>
            </a:extLst>
          </p:cNvPr>
          <p:cNvSpPr>
            <a:spLocks noGrp="1"/>
          </p:cNvSpPr>
          <p:nvPr>
            <p:ph type="title"/>
          </p:nvPr>
        </p:nvSpPr>
        <p:spPr/>
        <p:txBody>
          <a:bodyPr/>
          <a:lstStyle/>
          <a:p>
            <a:r>
              <a:rPr lang="nl-BE" dirty="0"/>
              <a:t>De mondzorglijn</a:t>
            </a:r>
          </a:p>
        </p:txBody>
      </p:sp>
      <p:sp>
        <p:nvSpPr>
          <p:cNvPr id="3" name="Tijdelijke aanduiding voor inhoud 2">
            <a:extLst>
              <a:ext uri="{FF2B5EF4-FFF2-40B4-BE49-F238E27FC236}">
                <a16:creationId xmlns:a16="http://schemas.microsoft.com/office/drawing/2014/main" id="{59D71CAC-0C8E-4554-9EE9-1FB649C0AE84}"/>
              </a:ext>
            </a:extLst>
          </p:cNvPr>
          <p:cNvSpPr>
            <a:spLocks noGrp="1"/>
          </p:cNvSpPr>
          <p:nvPr>
            <p:ph idx="1"/>
          </p:nvPr>
        </p:nvSpPr>
        <p:spPr/>
        <p:txBody>
          <a:bodyPr/>
          <a:lstStyle/>
          <a:p>
            <a:pPr lvl="2"/>
            <a:endParaRPr lang="nl-NL" sz="2000" dirty="0"/>
          </a:p>
          <a:p>
            <a:endParaRPr lang="nl-BE" dirty="0"/>
          </a:p>
        </p:txBody>
      </p:sp>
      <p:sp>
        <p:nvSpPr>
          <p:cNvPr id="4" name="Tijdelijke aanduiding voor dianummer 3">
            <a:extLst>
              <a:ext uri="{FF2B5EF4-FFF2-40B4-BE49-F238E27FC236}">
                <a16:creationId xmlns:a16="http://schemas.microsoft.com/office/drawing/2014/main" id="{FF37308D-267D-4865-B6E9-1CA8E95A3EF9}"/>
              </a:ext>
            </a:extLst>
          </p:cNvPr>
          <p:cNvSpPr>
            <a:spLocks noGrp="1"/>
          </p:cNvSpPr>
          <p:nvPr>
            <p:ph type="sldNum" sz="quarter" idx="12"/>
          </p:nvPr>
        </p:nvSpPr>
        <p:spPr/>
        <p:txBody>
          <a:bodyPr/>
          <a:lstStyle/>
          <a:p>
            <a:fld id="{626B77F9-3960-F14A-8CB8-28D81A0032CD}" type="slidenum">
              <a:rPr lang="nl-BE" smtClean="0"/>
              <a:t>9</a:t>
            </a:fld>
            <a:endParaRPr lang="nl-BE"/>
          </a:p>
        </p:txBody>
      </p:sp>
      <p:pic>
        <p:nvPicPr>
          <p:cNvPr id="7" name="Afbeelding 6">
            <a:extLst>
              <a:ext uri="{FF2B5EF4-FFF2-40B4-BE49-F238E27FC236}">
                <a16:creationId xmlns:a16="http://schemas.microsoft.com/office/drawing/2014/main" id="{C97796C3-D858-7E0C-07DF-5F19C23F23FC}"/>
              </a:ext>
            </a:extLst>
          </p:cNvPr>
          <p:cNvPicPr>
            <a:picLocks noChangeAspect="1"/>
          </p:cNvPicPr>
          <p:nvPr/>
        </p:nvPicPr>
        <p:blipFill>
          <a:blip r:embed="rId3"/>
          <a:stretch>
            <a:fillRect/>
          </a:stretch>
        </p:blipFill>
        <p:spPr>
          <a:xfrm>
            <a:off x="1313272" y="2307162"/>
            <a:ext cx="6476490" cy="3791650"/>
          </a:xfrm>
          <a:prstGeom prst="rect">
            <a:avLst/>
          </a:prstGeom>
        </p:spPr>
      </p:pic>
    </p:spTree>
    <p:extLst>
      <p:ext uri="{BB962C8B-B14F-4D97-AF65-F5344CB8AC3E}">
        <p14:creationId xmlns:p14="http://schemas.microsoft.com/office/powerpoint/2010/main" val="2193209532"/>
      </p:ext>
    </p:extLst>
  </p:cSld>
  <p:clrMapOvr>
    <a:masterClrMapping/>
  </p:clrMapOvr>
  <p:transition spd="slow">
    <p:push dir="u"/>
  </p:transition>
</p:sld>
</file>

<file path=ppt/theme/theme1.xml><?xml version="1.0" encoding="utf-8"?>
<a:theme xmlns:a="http://schemas.openxmlformats.org/drawingml/2006/main" name="GezondeMond">
  <a:themeElements>
    <a:clrScheme name="GezondeMond">
      <a:dk1>
        <a:srgbClr val="101820"/>
      </a:dk1>
      <a:lt1>
        <a:sysClr val="window" lastClr="FFFFFF"/>
      </a:lt1>
      <a:dk2>
        <a:srgbClr val="00A3E0"/>
      </a:dk2>
      <a:lt2>
        <a:srgbClr val="E7E6E6"/>
      </a:lt2>
      <a:accent1>
        <a:srgbClr val="00A3E0"/>
      </a:accent1>
      <a:accent2>
        <a:srgbClr val="FDDA24"/>
      </a:accent2>
      <a:accent3>
        <a:srgbClr val="757070"/>
      </a:accent3>
      <a:accent4>
        <a:srgbClr val="E0E7EF"/>
      </a:accent4>
      <a:accent5>
        <a:srgbClr val="FF9900"/>
      </a:accent5>
      <a:accent6>
        <a:srgbClr val="36516C"/>
      </a:accent6>
      <a:hlink>
        <a:srgbClr val="00A3E0"/>
      </a:hlink>
      <a:folHlink>
        <a:srgbClr val="A5A5A5"/>
      </a:folHlink>
    </a:clrScheme>
    <a:fontScheme name="Custom 1">
      <a:majorFont>
        <a:latin typeface="Bryant Pro Bold"/>
        <a:ea typeface=""/>
        <a:cs typeface=""/>
      </a:majorFont>
      <a:minorFont>
        <a:latin typeface="Bryan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zondeMond" id="{FE2A0EA9-5856-4C24-AF71-0CDCB273AE24}" vid="{C3922749-5132-4F38-8182-1F98E97586C8}"/>
    </a:ext>
  </a:extLst>
</a:theme>
</file>

<file path=ppt/theme/theme2.xml><?xml version="1.0" encoding="utf-8"?>
<a:theme xmlns:a="http://schemas.openxmlformats.org/drawingml/2006/main" name="Kantoorthema">
  <a:themeElements>
    <a:clrScheme name="GezondeMond">
      <a:dk1>
        <a:srgbClr val="101820"/>
      </a:dk1>
      <a:lt1>
        <a:sysClr val="window" lastClr="FFFFFF"/>
      </a:lt1>
      <a:dk2>
        <a:srgbClr val="00A3E0"/>
      </a:dk2>
      <a:lt2>
        <a:srgbClr val="E7E6E6"/>
      </a:lt2>
      <a:accent1>
        <a:srgbClr val="00A3E0"/>
      </a:accent1>
      <a:accent2>
        <a:srgbClr val="FDDA24"/>
      </a:accent2>
      <a:accent3>
        <a:srgbClr val="757070"/>
      </a:accent3>
      <a:accent4>
        <a:srgbClr val="E0E7EF"/>
      </a:accent4>
      <a:accent5>
        <a:srgbClr val="FF9900"/>
      </a:accent5>
      <a:accent6>
        <a:srgbClr val="36516C"/>
      </a:accent6>
      <a:hlink>
        <a:srgbClr val="00A3E0"/>
      </a:hlink>
      <a:folHlink>
        <a:srgbClr val="A5A5A5"/>
      </a:folHlink>
    </a:clrScheme>
    <a:fontScheme name="GezondeMon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zonde_mond_presentatie.potx" id="{8AF99D07-D392-4D95-A16E-5E15E6C31DA1}" vid="{148E242E-93B7-4328-9613-D35B5EDB0963}"/>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60ACC0E560A4F86654A7FBA0611B2" ma:contentTypeVersion="0" ma:contentTypeDescription="Een nieuw document maken." ma:contentTypeScope="" ma:versionID="b86752f114a694855de7af270d204860">
  <xsd:schema xmlns:xsd="http://www.w3.org/2001/XMLSchema" xmlns:xs="http://www.w3.org/2001/XMLSchema" xmlns:p="http://schemas.microsoft.com/office/2006/metadata/properties" targetNamespace="http://schemas.microsoft.com/office/2006/metadata/properties" ma:root="true" ma:fieldsID="1978a156f712f99d6452530788f7ffe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337208-3577-49A3-9284-8BCEE5CF07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CB3C953-76CF-45B1-9E12-167B81946233}">
  <ds:schemaRefs>
    <ds:schemaRef ds:uri="http://schemas.microsoft.com/sharepoint/v3/contenttype/forms"/>
  </ds:schemaRefs>
</ds:datastoreItem>
</file>

<file path=customXml/itemProps3.xml><?xml version="1.0" encoding="utf-8"?>
<ds:datastoreItem xmlns:ds="http://schemas.openxmlformats.org/officeDocument/2006/customXml" ds:itemID="{68F753E5-09C1-4CF5-AE4D-4EB16145EE3D}">
  <ds:schemaRefs>
    <ds:schemaRef ds:uri="http://purl.org/dc/dcmitype/"/>
    <ds:schemaRef ds:uri="http://schemas.microsoft.com/office/2006/metadata/properties"/>
    <ds:schemaRef ds:uri="http://purl.org/dc/term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GezondeMond</Template>
  <TotalTime>7429</TotalTime>
  <Words>2068</Words>
  <Application>Microsoft Office PowerPoint</Application>
  <PresentationFormat>Breedbeeld</PresentationFormat>
  <Paragraphs>291</Paragraphs>
  <Slides>56</Slides>
  <Notes>56</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56</vt:i4>
      </vt:variant>
    </vt:vector>
  </HeadingPairs>
  <TitlesOfParts>
    <vt:vector size="66" baseType="lpstr">
      <vt:lpstr>Arial</vt:lpstr>
      <vt:lpstr>bryant</vt:lpstr>
      <vt:lpstr>Bryant Pro Bold</vt:lpstr>
      <vt:lpstr>Bryant Pro Regular</vt:lpstr>
      <vt:lpstr>Calibri</vt:lpstr>
      <vt:lpstr>Courier New</vt:lpstr>
      <vt:lpstr>Verdana</vt:lpstr>
      <vt:lpstr>Wingdings</vt:lpstr>
      <vt:lpstr>GezondeMond</vt:lpstr>
      <vt:lpstr>Kantoorthema</vt:lpstr>
      <vt:lpstr>Intervisie voor procesbegeleiders IN WZC</vt:lpstr>
      <vt:lpstr>Intervisie</vt:lpstr>
      <vt:lpstr>Welkom</vt:lpstr>
      <vt:lpstr>Stand van zaken project</vt:lpstr>
      <vt:lpstr>De mondzorglijn</vt:lpstr>
      <vt:lpstr>De mondzorglijn</vt:lpstr>
      <vt:lpstr>De mondzorglijn</vt:lpstr>
      <vt:lpstr>De mondzorglijn</vt:lpstr>
      <vt:lpstr>De mondzorglijn</vt:lpstr>
      <vt:lpstr>De mondzorglijn</vt:lpstr>
      <vt:lpstr>Quiz time</vt:lpstr>
      <vt:lpstr>Quiz</vt:lpstr>
      <vt:lpstr>PowerPoint-presentatie</vt:lpstr>
      <vt:lpstr>PowerPoint-presentatie</vt:lpstr>
      <vt:lpstr>PowerPoint-presentatie</vt:lpstr>
      <vt:lpstr>PowerPoint-presentatie</vt:lpstr>
      <vt:lpstr>Quiz</vt:lpstr>
      <vt:lpstr>Quiz</vt:lpstr>
      <vt:lpstr>Quiz</vt:lpstr>
      <vt:lpstr>PowerPoint-presentatie</vt:lpstr>
      <vt:lpstr>PowerPoint-presentatie</vt:lpstr>
      <vt:lpstr>PowerPoint-presentatie</vt:lpstr>
      <vt:lpstr>PowerPoint-presentatie</vt:lpstr>
      <vt:lpstr>PowerPoint-presentatie</vt:lpstr>
      <vt:lpstr>PowerPoint-presentatie</vt:lpstr>
      <vt:lpstr>PowerPoint-presentatie</vt:lpstr>
      <vt:lpstr>NIEUWE MATERIALEN</vt:lpstr>
      <vt:lpstr>Wat is nieuw?</vt:lpstr>
      <vt:lpstr>Wat is nieuw?</vt:lpstr>
      <vt:lpstr>Wat is nieuw?</vt:lpstr>
      <vt:lpstr>Wat is nieuw?</vt:lpstr>
      <vt:lpstr>Wat is nieuw?</vt:lpstr>
      <vt:lpstr>Wat is nieuw?</vt:lpstr>
      <vt:lpstr>Wat is nieuw?</vt:lpstr>
      <vt:lpstr>Wat is nieuw?</vt:lpstr>
      <vt:lpstr>Wat is nieuw?</vt:lpstr>
      <vt:lpstr>Nog Feedback voor Gezonde mond?</vt:lpstr>
      <vt:lpstr>Intervisie</vt:lpstr>
      <vt:lpstr>Interactief gedeelte</vt:lpstr>
      <vt:lpstr>Intervisie?</vt:lpstr>
      <vt:lpstr>Feedback uit de wzc</vt:lpstr>
      <vt:lpstr>PowerPoint-presentatie</vt:lpstr>
      <vt:lpstr>PowerPoint-presentatie</vt:lpstr>
      <vt:lpstr>PowerPoint-presentatie</vt:lpstr>
      <vt:lpstr>PowerPoint-presentatie</vt:lpstr>
      <vt:lpstr>PowerPoint-presentatie</vt:lpstr>
      <vt:lpstr>kwALITEITSVERSLAGEN PBs</vt:lpstr>
      <vt:lpstr>PowerPoint-presentatie</vt:lpstr>
      <vt:lpstr>PowerPoint-presentatie</vt:lpstr>
      <vt:lpstr>PowerPoint-presentatie</vt:lpstr>
      <vt:lpstr>PowerPoint-presentatie</vt:lpstr>
      <vt:lpstr>PowerPoint-presentatie</vt:lpstr>
      <vt:lpstr>PowerPoint-presentatie</vt:lpstr>
      <vt:lpstr>Afsluit</vt:lpstr>
      <vt:lpstr>PowerPoint-presentatie</vt:lpstr>
      <vt:lpstr>Evaluatie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Ireen Dehaene</dc:creator>
  <cp:lastModifiedBy>Pauline Devos</cp:lastModifiedBy>
  <cp:revision>410</cp:revision>
  <dcterms:created xsi:type="dcterms:W3CDTF">2021-04-21T12:09:02Z</dcterms:created>
  <dcterms:modified xsi:type="dcterms:W3CDTF">2023-05-15T13:07:24Z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0x01010011560ACC0E560A4F86654A7FBA0611B2</vt:lpwstr>
  </property>
</Properties>
</file>